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0"/>
  </p:notesMasterIdLst>
  <p:handoutMasterIdLst>
    <p:handoutMasterId r:id="rId91"/>
  </p:handoutMasterIdLst>
  <p:sldIdLst>
    <p:sldId id="302" r:id="rId3"/>
    <p:sldId id="324" r:id="rId4"/>
    <p:sldId id="408" r:id="rId5"/>
    <p:sldId id="407" r:id="rId6"/>
    <p:sldId id="406" r:id="rId7"/>
    <p:sldId id="405" r:id="rId8"/>
    <p:sldId id="404" r:id="rId9"/>
    <p:sldId id="403" r:id="rId10"/>
    <p:sldId id="402" r:id="rId11"/>
    <p:sldId id="401" r:id="rId12"/>
    <p:sldId id="400" r:id="rId13"/>
    <p:sldId id="399" r:id="rId14"/>
    <p:sldId id="398" r:id="rId15"/>
    <p:sldId id="397" r:id="rId16"/>
    <p:sldId id="396" r:id="rId17"/>
    <p:sldId id="394" r:id="rId18"/>
    <p:sldId id="393" r:id="rId19"/>
    <p:sldId id="392" r:id="rId20"/>
    <p:sldId id="391" r:id="rId21"/>
    <p:sldId id="389" r:id="rId22"/>
    <p:sldId id="388" r:id="rId23"/>
    <p:sldId id="387" r:id="rId24"/>
    <p:sldId id="386" r:id="rId25"/>
    <p:sldId id="385" r:id="rId26"/>
    <p:sldId id="384" r:id="rId27"/>
    <p:sldId id="383" r:id="rId28"/>
    <p:sldId id="382" r:id="rId29"/>
    <p:sldId id="381" r:id="rId30"/>
    <p:sldId id="380" r:id="rId31"/>
    <p:sldId id="379" r:id="rId32"/>
    <p:sldId id="378" r:id="rId33"/>
    <p:sldId id="377" r:id="rId34"/>
    <p:sldId id="376" r:id="rId35"/>
    <p:sldId id="375" r:id="rId36"/>
    <p:sldId id="374" r:id="rId37"/>
    <p:sldId id="373" r:id="rId38"/>
    <p:sldId id="372" r:id="rId39"/>
    <p:sldId id="371" r:id="rId40"/>
    <p:sldId id="370" r:id="rId41"/>
    <p:sldId id="369" r:id="rId42"/>
    <p:sldId id="368" r:id="rId43"/>
    <p:sldId id="367" r:id="rId44"/>
    <p:sldId id="366" r:id="rId45"/>
    <p:sldId id="365" r:id="rId46"/>
    <p:sldId id="364" r:id="rId47"/>
    <p:sldId id="363" r:id="rId48"/>
    <p:sldId id="361" r:id="rId49"/>
    <p:sldId id="360" r:id="rId50"/>
    <p:sldId id="359" r:id="rId51"/>
    <p:sldId id="358" r:id="rId52"/>
    <p:sldId id="357" r:id="rId53"/>
    <p:sldId id="356" r:id="rId54"/>
    <p:sldId id="355" r:id="rId55"/>
    <p:sldId id="353" r:id="rId56"/>
    <p:sldId id="352" r:id="rId57"/>
    <p:sldId id="351" r:id="rId58"/>
    <p:sldId id="350" r:id="rId59"/>
    <p:sldId id="349" r:id="rId60"/>
    <p:sldId id="348" r:id="rId61"/>
    <p:sldId id="347" r:id="rId62"/>
    <p:sldId id="346" r:id="rId63"/>
    <p:sldId id="345" r:id="rId64"/>
    <p:sldId id="344" r:id="rId65"/>
    <p:sldId id="343" r:id="rId66"/>
    <p:sldId id="342" r:id="rId67"/>
    <p:sldId id="340" r:id="rId68"/>
    <p:sldId id="339" r:id="rId69"/>
    <p:sldId id="338" r:id="rId70"/>
    <p:sldId id="337" r:id="rId71"/>
    <p:sldId id="336" r:id="rId72"/>
    <p:sldId id="335" r:id="rId73"/>
    <p:sldId id="334" r:id="rId74"/>
    <p:sldId id="333" r:id="rId75"/>
    <p:sldId id="332" r:id="rId76"/>
    <p:sldId id="330" r:id="rId77"/>
    <p:sldId id="329" r:id="rId78"/>
    <p:sldId id="328" r:id="rId79"/>
    <p:sldId id="327" r:id="rId80"/>
    <p:sldId id="326" r:id="rId81"/>
    <p:sldId id="325" r:id="rId82"/>
    <p:sldId id="492" r:id="rId83"/>
    <p:sldId id="493" r:id="rId84"/>
    <p:sldId id="494" r:id="rId85"/>
    <p:sldId id="495" r:id="rId86"/>
    <p:sldId id="496" r:id="rId87"/>
    <p:sldId id="497" r:id="rId88"/>
    <p:sldId id="498" r:id="rId89"/>
  </p:sldIdLst>
  <p:sldSz cx="12192000" cy="6858000"/>
  <p:notesSz cx="6858000" cy="9144000"/>
  <p:custDataLst>
    <p:tags r:id="rId9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5" Type="http://schemas.openxmlformats.org/officeDocument/2006/relationships/tags" Target="tags/tag1.xml"/><Relationship Id="rId94" Type="http://schemas.openxmlformats.org/officeDocument/2006/relationships/tableStyles" Target="tableStyles.xml"/><Relationship Id="rId93" Type="http://schemas.openxmlformats.org/officeDocument/2006/relationships/viewProps" Target="viewProps.xml"/><Relationship Id="rId92" Type="http://schemas.openxmlformats.org/officeDocument/2006/relationships/presProps" Target="presProps.xml"/><Relationship Id="rId91" Type="http://schemas.openxmlformats.org/officeDocument/2006/relationships/handoutMaster" Target="handoutMasters/handoutMaster1.xml"/><Relationship Id="rId90" Type="http://schemas.openxmlformats.org/officeDocument/2006/relationships/notesMaster" Target="notesMasters/notesMaster1.xml"/><Relationship Id="rId9" Type="http://schemas.openxmlformats.org/officeDocument/2006/relationships/slide" Target="slides/slide7.xml"/><Relationship Id="rId89" Type="http://schemas.openxmlformats.org/officeDocument/2006/relationships/slide" Target="slides/slide87.xml"/><Relationship Id="rId88" Type="http://schemas.openxmlformats.org/officeDocument/2006/relationships/slide" Target="slides/slide86.xml"/><Relationship Id="rId87" Type="http://schemas.openxmlformats.org/officeDocument/2006/relationships/slide" Target="slides/slide85.xml"/><Relationship Id="rId86" Type="http://schemas.openxmlformats.org/officeDocument/2006/relationships/slide" Target="slides/slide84.xml"/><Relationship Id="rId85" Type="http://schemas.openxmlformats.org/officeDocument/2006/relationships/slide" Target="slides/slide83.xml"/><Relationship Id="rId84" Type="http://schemas.openxmlformats.org/officeDocument/2006/relationships/slide" Target="slides/slide82.xml"/><Relationship Id="rId83" Type="http://schemas.openxmlformats.org/officeDocument/2006/relationships/slide" Target="slides/slide81.xml"/><Relationship Id="rId82" Type="http://schemas.openxmlformats.org/officeDocument/2006/relationships/slide" Target="slides/slide80.xml"/><Relationship Id="rId81" Type="http://schemas.openxmlformats.org/officeDocument/2006/relationships/slide" Target="slides/slide79.xml"/><Relationship Id="rId80" Type="http://schemas.openxmlformats.org/officeDocument/2006/relationships/slide" Target="slides/slide78.xml"/><Relationship Id="rId8" Type="http://schemas.openxmlformats.org/officeDocument/2006/relationships/slide" Target="slides/slide6.xml"/><Relationship Id="rId79" Type="http://schemas.openxmlformats.org/officeDocument/2006/relationships/slide" Target="slides/slide77.xml"/><Relationship Id="rId78" Type="http://schemas.openxmlformats.org/officeDocument/2006/relationships/slide" Target="slides/slide76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6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7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8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9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1.png"/><Relationship Id="rId1" Type="http://schemas.openxmlformats.org/officeDocument/2006/relationships/image" Target="../media/image80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2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3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4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5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7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9.png"/><Relationship Id="rId1" Type="http://schemas.openxmlformats.org/officeDocument/2006/relationships/image" Target="../media/image88.pn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0.pn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1.pn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2.pn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3.pn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4.pn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5620" y="3100070"/>
            <a:ext cx="8620125" cy="657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0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1166868"/>
            <a:ext cx="399898" cy="438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4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176156"/>
            <a:ext cx="361813" cy="41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4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1185720"/>
            <a:ext cx="466549" cy="419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65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3166222"/>
            <a:ext cx="361813" cy="41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3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159689"/>
            <a:ext cx="390377" cy="438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0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3157915"/>
            <a:ext cx="361813" cy="419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1199515" y="4869180"/>
            <a:ext cx="6311945" cy="1837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5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149120"/>
            <a:ext cx="361812" cy="419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3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158480"/>
            <a:ext cx="399899" cy="43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9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2157195"/>
            <a:ext cx="466549" cy="41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99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1214720"/>
            <a:ext cx="466549" cy="419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89250"/>
            <a:ext cx="11340000" cy="29215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95566" y="4094775"/>
            <a:ext cx="399899" cy="42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413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408795" y="836930"/>
            <a:ext cx="2159635" cy="2376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157882"/>
            <a:ext cx="361812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0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2137885"/>
            <a:ext cx="466549" cy="418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3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1224412"/>
            <a:ext cx="399898" cy="43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2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6405" y="980440"/>
            <a:ext cx="2250440" cy="2519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0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3055147"/>
            <a:ext cx="399899" cy="438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09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1261912"/>
            <a:ext cx="466549" cy="419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6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1281366"/>
            <a:ext cx="399899" cy="43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83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204974"/>
            <a:ext cx="390377" cy="438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2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129209"/>
            <a:ext cx="361812" cy="41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92785"/>
            <a:ext cx="10292715" cy="615061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2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3063028"/>
            <a:ext cx="466549" cy="41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5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2004621"/>
            <a:ext cx="466549" cy="418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6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157833"/>
            <a:ext cx="390377" cy="439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91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3071940"/>
            <a:ext cx="457027" cy="419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2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1252709"/>
            <a:ext cx="399898" cy="438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4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3109745"/>
            <a:ext cx="466549" cy="41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6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1214903"/>
            <a:ext cx="466549" cy="419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2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109481"/>
            <a:ext cx="399899" cy="43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0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2109987"/>
            <a:ext cx="466549" cy="419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0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073361"/>
            <a:ext cx="361813" cy="419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3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2129400"/>
            <a:ext cx="457027" cy="419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6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1204811"/>
            <a:ext cx="352292" cy="419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8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120440"/>
            <a:ext cx="390377" cy="42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3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100533"/>
            <a:ext cx="361813" cy="419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1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264420"/>
            <a:ext cx="361813" cy="419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7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121142"/>
            <a:ext cx="361813" cy="41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1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1157324"/>
            <a:ext cx="390377" cy="438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83370" y="3068955"/>
            <a:ext cx="2353945" cy="8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2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6405" y="899795"/>
            <a:ext cx="2240915" cy="1014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4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1166672"/>
            <a:ext cx="399899" cy="42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716860"/>
            <a:ext cx="11340000" cy="29886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18408" y="3965116"/>
            <a:ext cx="399898" cy="429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7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1176604"/>
            <a:ext cx="390377" cy="429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1233529"/>
            <a:ext cx="361812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33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1205238"/>
            <a:ext cx="466549" cy="419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88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224642"/>
            <a:ext cx="361812" cy="42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1379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7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4128289"/>
            <a:ext cx="466549" cy="419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3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311539"/>
            <a:ext cx="390377" cy="42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837135"/>
            <a:ext cx="11340000" cy="10613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916635"/>
            <a:ext cx="11340000" cy="4776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7930" y="3012969"/>
            <a:ext cx="361813" cy="419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6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1224161"/>
            <a:ext cx="390377" cy="43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7857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05487" y="3185046"/>
            <a:ext cx="347091" cy="40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9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185625"/>
            <a:ext cx="361813" cy="419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2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187137"/>
            <a:ext cx="390377" cy="43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138823"/>
            <a:ext cx="361813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3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1290928"/>
            <a:ext cx="457027" cy="419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6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130466"/>
            <a:ext cx="399899" cy="438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5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024548"/>
            <a:ext cx="361812" cy="419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2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110650"/>
            <a:ext cx="399899" cy="438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1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188089"/>
            <a:ext cx="361812" cy="41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59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3129632"/>
            <a:ext cx="361812" cy="419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1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120489"/>
            <a:ext cx="399899" cy="429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6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1166956"/>
            <a:ext cx="399898" cy="43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4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795" y="836930"/>
            <a:ext cx="216408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5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043828"/>
            <a:ext cx="390377" cy="43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1214470"/>
            <a:ext cx="466549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0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1214735"/>
            <a:ext cx="457027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9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2186729"/>
            <a:ext cx="466549" cy="419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1195411"/>
            <a:ext cx="457027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0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1186122"/>
            <a:ext cx="390377" cy="438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620395"/>
            <a:ext cx="10333990" cy="6175375"/>
          </a:xfrm>
          <a:prstGeom prst="rect">
            <a:avLst/>
          </a:prstGeom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7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186297"/>
            <a:ext cx="361812" cy="419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4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159385"/>
            <a:ext cx="399898" cy="42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5"/>
          <a:stretch>
            <a:fillRect/>
          </a:stretch>
        </p:blipFill>
        <p:spPr>
          <a:xfrm>
            <a:off x="911860" y="4869180"/>
            <a:ext cx="8904650" cy="899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2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119930"/>
            <a:ext cx="390377" cy="43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6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1186275"/>
            <a:ext cx="352292" cy="419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43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3206766"/>
            <a:ext cx="361812" cy="419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5901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3899" y="2206103"/>
            <a:ext cx="397044" cy="435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7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3118854"/>
            <a:ext cx="399899" cy="438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9379"/>
          </a:xfrm>
          <a:prstGeom prst="rect">
            <a:avLst/>
          </a:prstGeom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5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157546"/>
            <a:ext cx="361812" cy="4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052830"/>
            <a:ext cx="11384192" cy="173621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2996565"/>
            <a:ext cx="6741128" cy="25777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8110" y="2098675"/>
            <a:ext cx="82486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836930"/>
            <a:ext cx="11593195" cy="5792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63480" y="2853055"/>
            <a:ext cx="82486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052830"/>
            <a:ext cx="11639741" cy="48543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395" y="2132965"/>
            <a:ext cx="82486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836930"/>
            <a:ext cx="11444859" cy="58907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6540" y="1916430"/>
            <a:ext cx="82486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8940" y="908685"/>
            <a:ext cx="11373993" cy="48986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6540" y="3039745"/>
            <a:ext cx="82486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605" y="908685"/>
            <a:ext cx="11400568" cy="4880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2440" y="1988820"/>
            <a:ext cx="82486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052830"/>
            <a:ext cx="11666315" cy="2825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785" y="1052830"/>
            <a:ext cx="82486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04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4054592"/>
            <a:ext cx="361812" cy="419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87</vt:i4>
      </vt:variant>
    </vt:vector>
  </HeadingPairs>
  <TitlesOfParts>
    <vt:vector size="9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2024-10-10T08:13:54Z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