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1"/>
  </p:notesMasterIdLst>
  <p:handoutMasterIdLst>
    <p:handoutMasterId r:id="rId62"/>
  </p:handoutMasterIdLst>
  <p:sldIdLst>
    <p:sldId id="302" r:id="rId3"/>
    <p:sldId id="324" r:id="rId4"/>
    <p:sldId id="389" r:id="rId5"/>
    <p:sldId id="388" r:id="rId6"/>
    <p:sldId id="387" r:id="rId7"/>
    <p:sldId id="386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7" r:id="rId17"/>
    <p:sldId id="376" r:id="rId18"/>
    <p:sldId id="374" r:id="rId19"/>
    <p:sldId id="372" r:id="rId20"/>
    <p:sldId id="371" r:id="rId21"/>
    <p:sldId id="370" r:id="rId22"/>
    <p:sldId id="369" r:id="rId23"/>
    <p:sldId id="368" r:id="rId24"/>
    <p:sldId id="367" r:id="rId25"/>
    <p:sldId id="365" r:id="rId26"/>
    <p:sldId id="364" r:id="rId27"/>
    <p:sldId id="363" r:id="rId28"/>
    <p:sldId id="362" r:id="rId29"/>
    <p:sldId id="361" r:id="rId30"/>
    <p:sldId id="360" r:id="rId31"/>
    <p:sldId id="359" r:id="rId32"/>
    <p:sldId id="356" r:id="rId33"/>
    <p:sldId id="355" r:id="rId34"/>
    <p:sldId id="354" r:id="rId35"/>
    <p:sldId id="353" r:id="rId36"/>
    <p:sldId id="352" r:id="rId37"/>
    <p:sldId id="351" r:id="rId38"/>
    <p:sldId id="350" r:id="rId39"/>
    <p:sldId id="348" r:id="rId40"/>
    <p:sldId id="347" r:id="rId41"/>
    <p:sldId id="346" r:id="rId42"/>
    <p:sldId id="345" r:id="rId43"/>
    <p:sldId id="344" r:id="rId44"/>
    <p:sldId id="343" r:id="rId45"/>
    <p:sldId id="341" r:id="rId46"/>
    <p:sldId id="339" r:id="rId47"/>
    <p:sldId id="338" r:id="rId48"/>
    <p:sldId id="336" r:id="rId49"/>
    <p:sldId id="335" r:id="rId50"/>
    <p:sldId id="334" r:id="rId51"/>
    <p:sldId id="333" r:id="rId52"/>
    <p:sldId id="332" r:id="rId53"/>
    <p:sldId id="331" r:id="rId54"/>
    <p:sldId id="330" r:id="rId55"/>
    <p:sldId id="329" r:id="rId56"/>
    <p:sldId id="328" r:id="rId57"/>
    <p:sldId id="327" r:id="rId58"/>
    <p:sldId id="326" r:id="rId59"/>
    <p:sldId id="325" r:id="rId60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6" Type="http://schemas.openxmlformats.org/officeDocument/2006/relationships/tags" Target="tags/tag1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handoutMaster" Target="handoutMasters/handoutMaster1.xml"/><Relationship Id="rId61" Type="http://schemas.openxmlformats.org/officeDocument/2006/relationships/notesMaster" Target="notesMasters/notesMaster1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7625" y="3081020"/>
            <a:ext cx="447675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903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448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0050" y="4102317"/>
            <a:ext cx="399899" cy="4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55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148045"/>
            <a:ext cx="399898" cy="41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30730" y="1263472"/>
            <a:ext cx="466549" cy="42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996770"/>
            <a:ext cx="11340000" cy="2569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755855"/>
            <a:ext cx="11340000" cy="435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9111" y="4417081"/>
            <a:ext cx="333249" cy="41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085285"/>
            <a:ext cx="11340000" cy="1731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7857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75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44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429205"/>
            <a:ext cx="11340000" cy="335172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2921" y="4533187"/>
            <a:ext cx="399899" cy="4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8438" y="5445813"/>
            <a:ext cx="333248" cy="4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93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3"/>
          <a:stretch>
            <a:fillRect/>
          </a:stretch>
        </p:blipFill>
        <p:spPr>
          <a:xfrm>
            <a:off x="1594485" y="908685"/>
            <a:ext cx="10224815" cy="17875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780870"/>
            <a:ext cx="11340000" cy="351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35752" y="3839524"/>
            <a:ext cx="399899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1052598"/>
            <a:ext cx="466549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344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5874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020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3760096"/>
            <a:ext cx="333249" cy="4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6095" y="1204847"/>
            <a:ext cx="361813" cy="41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1128596"/>
            <a:ext cx="399899" cy="41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559560" y="692785"/>
            <a:ext cx="10200685" cy="16757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637360"/>
            <a:ext cx="11340000" cy="164793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25" y="4221050"/>
            <a:ext cx="11340000" cy="2625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62894" y="5280804"/>
            <a:ext cx="399899" cy="43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835792"/>
            <a:ext cx="409420" cy="41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7241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2300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0551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186235"/>
            <a:ext cx="390377" cy="43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3103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11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880"/>
            <a:ext cx="11340000" cy="351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53904" y="4648883"/>
            <a:ext cx="361813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05894" y="2797444"/>
            <a:ext cx="333249" cy="41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4626275"/>
            <a:ext cx="399899" cy="4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0000" y="2376950"/>
            <a:ext cx="390377" cy="4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5517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2068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765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0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5060"/>
            <a:ext cx="11340000" cy="343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6071646"/>
            <a:ext cx="333249" cy="41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3047" y="2867555"/>
            <a:ext cx="466549" cy="42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3350"/>
            <a:ext cx="11340000" cy="1731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5517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680290"/>
            <a:ext cx="11340000" cy="441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2888" y="3558815"/>
            <a:ext cx="361813" cy="4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5125290"/>
            <a:ext cx="11340000" cy="1731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96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8186" y="1052689"/>
            <a:ext cx="399899" cy="41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9873615" cy="61239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965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9379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7241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342" y="4532623"/>
            <a:ext cx="333249" cy="41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1379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06649" y="4712046"/>
            <a:ext cx="399899" cy="4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891210"/>
            <a:ext cx="457027" cy="41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2778622"/>
            <a:ext cx="361813" cy="4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22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6952" y="1291034"/>
            <a:ext cx="333249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344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5012" y="3242743"/>
            <a:ext cx="466549" cy="41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344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2024-10-10T07:38:39Z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