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80" r:id="rId5"/>
    <p:sldId id="352" r:id="rId6"/>
    <p:sldId id="351" r:id="rId7"/>
    <p:sldId id="350" r:id="rId8"/>
    <p:sldId id="349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3" r:id="rId22"/>
    <p:sldId id="332" r:id="rId23"/>
    <p:sldId id="331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3131820"/>
            <a:ext cx="9784080" cy="5943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0985" y="2830830"/>
            <a:ext cx="999109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3687157"/>
            <a:ext cx="3599093" cy="54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39750"/>
            <a:ext cx="11340000" cy="3273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77833" y="3291243"/>
            <a:ext cx="1837632" cy="42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836930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4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58639" y="1129164"/>
            <a:ext cx="2313702" cy="52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6801" y="2781057"/>
            <a:ext cx="1390125" cy="42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7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0151" y="1252838"/>
            <a:ext cx="1828110" cy="31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2443" y="3655955"/>
            <a:ext cx="2266095" cy="47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9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92443" y="3559346"/>
            <a:ext cx="752191" cy="4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7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9571" y="1930083"/>
            <a:ext cx="752191" cy="43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1612" y="3589663"/>
            <a:ext cx="2599345" cy="53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6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77027" y="1995365"/>
            <a:ext cx="2285138" cy="314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05491" y="3528877"/>
            <a:ext cx="2180403" cy="42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7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49471" y="2767950"/>
            <a:ext cx="1609118" cy="53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3979" y="2758419"/>
            <a:ext cx="752191" cy="4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7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876" y="2815602"/>
            <a:ext cx="1923324" cy="37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2569" y="3635212"/>
            <a:ext cx="1418690" cy="38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7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/>
          <a:stretch>
            <a:fillRect/>
          </a:stretch>
        </p:blipFill>
        <p:spPr>
          <a:xfrm>
            <a:off x="911860" y="3644900"/>
            <a:ext cx="5664245" cy="7931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28420" y="3730625"/>
            <a:ext cx="60261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6474" y="3769347"/>
            <a:ext cx="1542468" cy="42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" y="836930"/>
            <a:ext cx="11810047" cy="6029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r="4667" b="39953"/>
          <a:stretch>
            <a:fillRect/>
          </a:stretch>
        </p:blipFill>
        <p:spPr>
          <a:xfrm>
            <a:off x="407035" y="1701165"/>
            <a:ext cx="1147826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6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0000" y="1881066"/>
            <a:ext cx="2028060" cy="41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5617" y="2690684"/>
            <a:ext cx="752191" cy="42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0510" y="5049520"/>
            <a:ext cx="718629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620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9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20000" y="2752127"/>
            <a:ext cx="1418690" cy="5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93440"/>
            <a:ext cx="11340000" cy="229034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158539" y="5228664"/>
            <a:ext cx="1694811" cy="42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48564" y="2016419"/>
            <a:ext cx="2665994" cy="42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68161" y="4478268"/>
            <a:ext cx="1904282" cy="42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020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30075" y="1081108"/>
            <a:ext cx="2742166" cy="42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0528" y="2789325"/>
            <a:ext cx="866448" cy="42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2430" y="3600450"/>
            <a:ext cx="404368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202125"/>
            <a:ext cx="11340000" cy="1620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93047" y="5392713"/>
            <a:ext cx="523677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30831" y="1881061"/>
            <a:ext cx="371335" cy="42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8211" y="3538388"/>
            <a:ext cx="1361561" cy="41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t="60038"/>
          <a:stretch>
            <a:fillRect/>
          </a:stretch>
        </p:blipFill>
        <p:spPr>
          <a:xfrm>
            <a:off x="407035" y="1052195"/>
            <a:ext cx="11363325" cy="28479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1404190"/>
            <a:ext cx="11340000" cy="51672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46755" y="4124325"/>
            <a:ext cx="186055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836930"/>
            <a:ext cx="11810047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1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03600" y="969645"/>
            <a:ext cx="179324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0950" y="2563495"/>
            <a:ext cx="761428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10635" y="4333240"/>
            <a:ext cx="522160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78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90215" y="1099185"/>
            <a:ext cx="794702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727280"/>
            <a:ext cx="11340000" cy="18043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536395"/>
            <a:ext cx="11340000" cy="932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0774" y="2805684"/>
            <a:ext cx="1780503" cy="423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429205"/>
            <a:ext cx="11340000" cy="339082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58761" y="5334164"/>
            <a:ext cx="1428211" cy="42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86620" y="5448461"/>
            <a:ext cx="837884" cy="31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5285" y="5334164"/>
            <a:ext cx="2542216" cy="523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7783" y="2835944"/>
            <a:ext cx="771234" cy="41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6700" y="2826408"/>
            <a:ext cx="6550730" cy="534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3526" y="3675172"/>
            <a:ext cx="780755" cy="43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54" y="3657652"/>
            <a:ext cx="761712" cy="41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9143" y="3648110"/>
            <a:ext cx="1770982" cy="53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96423" y="3648110"/>
            <a:ext cx="571284" cy="42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2024-10-10T03:30:39Z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