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3057525"/>
            <a:ext cx="98774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7455" y="1109582"/>
            <a:ext cx="2123275" cy="4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894" y="3805575"/>
            <a:ext cx="1932846" cy="4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2109796"/>
            <a:ext cx="1951889" cy="485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6865" y="2918460"/>
            <a:ext cx="124714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310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89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248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44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517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068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1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87145" y="2858135"/>
            <a:ext cx="490918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35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63627" y="2633855"/>
            <a:ext cx="961662" cy="30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7959" y="3234036"/>
            <a:ext cx="2285138" cy="37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92745" y="3824690"/>
            <a:ext cx="1199697" cy="37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985" y="2881630"/>
            <a:ext cx="981964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3669665"/>
            <a:ext cx="1034351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410" y="2894330"/>
            <a:ext cx="817181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40510" y="4635500"/>
            <a:ext cx="1006665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9848" y="5642483"/>
            <a:ext cx="3180151" cy="4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1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40510" y="1882775"/>
            <a:ext cx="10012045" cy="64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7934" y="2884793"/>
            <a:ext cx="3570528" cy="55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33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0590" y="1040765"/>
            <a:ext cx="121856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0806" y="2290618"/>
            <a:ext cx="1571032" cy="33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2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2301644"/>
            <a:ext cx="1075919" cy="362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0453" y="2892813"/>
            <a:ext cx="809319" cy="30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2921" y="3522123"/>
            <a:ext cx="1371083" cy="266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8715" y="4084688"/>
            <a:ext cx="1837632" cy="37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0856" y="4675858"/>
            <a:ext cx="1885239" cy="37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7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5088" y="2205816"/>
            <a:ext cx="1114005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4584" y="2196285"/>
            <a:ext cx="418942" cy="3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30831" y="3387723"/>
            <a:ext cx="1485340" cy="3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92141" y="3425849"/>
            <a:ext cx="409420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58790" y="4664945"/>
            <a:ext cx="599848" cy="21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15566" y="4588693"/>
            <a:ext cx="1199697" cy="362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53148" y="4579161"/>
            <a:ext cx="580806" cy="3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9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1644933"/>
            <a:ext cx="780755" cy="29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0831" y="1635383"/>
            <a:ext cx="409420" cy="30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8614" y="1644933"/>
            <a:ext cx="428463" cy="29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8488" y="1673585"/>
            <a:ext cx="1494861" cy="34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57481" y="1635383"/>
            <a:ext cx="875969" cy="30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0755" y="3411764"/>
            <a:ext cx="6207959" cy="39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71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4869385"/>
            <a:ext cx="11340000" cy="559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645"/>
            <a:ext cx="11340000" cy="4329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53737" y="2010524"/>
            <a:ext cx="1456775" cy="523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4871" y="2906902"/>
            <a:ext cx="1142569" cy="4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0689" y="3917710"/>
            <a:ext cx="637934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" y="737870"/>
            <a:ext cx="10671810" cy="3443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7670" y="1869440"/>
            <a:ext cx="14954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" y="4181475"/>
            <a:ext cx="10671810" cy="25501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1905" y="4364990"/>
            <a:ext cx="246570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7320" y="6021070"/>
            <a:ext cx="1698625" cy="55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2024-10-10T06:56:48Z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