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343150"/>
            <a:ext cx="62865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1090612"/>
            <a:ext cx="83915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090612"/>
            <a:ext cx="33843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3691" y="1700808"/>
            <a:ext cx="17663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8924" y="2288164"/>
            <a:ext cx="175105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8683" y="2895187"/>
            <a:ext cx="1805509" cy="442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3691" y="3440429"/>
            <a:ext cx="327853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11156" y="4050624"/>
            <a:ext cx="4073276" cy="464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8402" y="4644777"/>
            <a:ext cx="4832014" cy="464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16142" y="5239138"/>
            <a:ext cx="188391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97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081087"/>
            <a:ext cx="83820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138237"/>
            <a:ext cx="2937118" cy="439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8278" y="1715666"/>
            <a:ext cx="16801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8771" y="2299732"/>
            <a:ext cx="315650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2756" y="2881362"/>
            <a:ext cx="463561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5719" y="3479552"/>
            <a:ext cx="165835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9885" y="4081368"/>
            <a:ext cx="336852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4677122"/>
            <a:ext cx="3168352" cy="45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4460" y="5252628"/>
            <a:ext cx="409194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8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1109662"/>
            <a:ext cx="85058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9946" y="1109548"/>
            <a:ext cx="426448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0394" y="1707664"/>
            <a:ext cx="254773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2296" y="2297674"/>
            <a:ext cx="427213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0015" y="2892981"/>
            <a:ext cx="4610401" cy="444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5825" y="3452698"/>
            <a:ext cx="413053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4065449"/>
            <a:ext cx="244827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5799" y="4652011"/>
            <a:ext cx="44666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11215" y="5212918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4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947862"/>
            <a:ext cx="85153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4416" y="1970722"/>
            <a:ext cx="29980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3896" y="2576334"/>
            <a:ext cx="17739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8715" y="3137933"/>
            <a:ext cx="4803749" cy="49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3896" y="3743235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3476" y="4335446"/>
            <a:ext cx="1979443" cy="479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79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07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96752"/>
            <a:ext cx="83343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772816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6281" y="1772816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348880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8495" y="2357673"/>
            <a:ext cx="22322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2978" y="2953916"/>
            <a:ext cx="1376918" cy="440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80192" y="2908960"/>
            <a:ext cx="3932232" cy="4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5060" y="3516634"/>
            <a:ext cx="169657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00678" y="3516634"/>
            <a:ext cx="227969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07768" y="4113570"/>
            <a:ext cx="1368152" cy="435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26312" y="4100504"/>
            <a:ext cx="22339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57349" y="4679856"/>
            <a:ext cx="131857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95537" y="4686732"/>
            <a:ext cx="2784839" cy="445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02025" y="5252016"/>
            <a:ext cx="136598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30246" y="5260870"/>
            <a:ext cx="2150130" cy="456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128712"/>
            <a:ext cx="85153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4781" y="1157658"/>
            <a:ext cx="2304256" cy="456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6502" y="1738526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8346" y="2291978"/>
            <a:ext cx="13075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9518" y="2310026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3678" y="2904386"/>
            <a:ext cx="253854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2904386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5762" y="3458816"/>
            <a:ext cx="130019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9063" y="3482547"/>
            <a:ext cx="231127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96388" y="4058816"/>
            <a:ext cx="16996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14556" y="4058816"/>
            <a:ext cx="17617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85108" y="4630316"/>
            <a:ext cx="16294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44242" y="4634830"/>
            <a:ext cx="1296174" cy="46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43703" y="5200044"/>
            <a:ext cx="2752297" cy="48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57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133475"/>
            <a:ext cx="85153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133475"/>
            <a:ext cx="15841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1133475"/>
            <a:ext cx="18002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1700808"/>
            <a:ext cx="2808312" cy="470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2281605"/>
            <a:ext cx="18002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2281604"/>
            <a:ext cx="1656184" cy="473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17471" y="2852936"/>
            <a:ext cx="59436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7615" y="2885262"/>
            <a:ext cx="208931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60899" y="3433648"/>
            <a:ext cx="134706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48148" y="3453026"/>
            <a:ext cx="30803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55624" y="4018466"/>
            <a:ext cx="2027727" cy="476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18167" y="4010862"/>
            <a:ext cx="1010281" cy="458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69945" y="4611432"/>
            <a:ext cx="2069410" cy="466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60296" y="4616773"/>
            <a:ext cx="151216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47598" y="5201816"/>
            <a:ext cx="251229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54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2005012"/>
            <a:ext cx="85153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0006" y="2016328"/>
            <a:ext cx="332037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6278" y="2595776"/>
            <a:ext cx="193165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3558" y="3178706"/>
            <a:ext cx="142148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3174599"/>
            <a:ext cx="259228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9822" y="3763433"/>
            <a:ext cx="21601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4773" y="4324402"/>
            <a:ext cx="146026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31028" y="4367426"/>
            <a:ext cx="1718662" cy="43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33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133475"/>
            <a:ext cx="85153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700808"/>
            <a:ext cx="16561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5914" y="2313861"/>
            <a:ext cx="16939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2313861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4637" y="3451860"/>
            <a:ext cx="12191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4768" y="4058816"/>
            <a:ext cx="1863080" cy="43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4745" y="4618658"/>
            <a:ext cx="198912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88897" y="5186011"/>
            <a:ext cx="119087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80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222" y="1786948"/>
            <a:ext cx="85725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935" y="4814743"/>
            <a:ext cx="204787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1786948"/>
            <a:ext cx="15841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1746365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3338" y="2950106"/>
            <a:ext cx="151447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2950106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0292" y="4085820"/>
            <a:ext cx="16235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4031" y="4085820"/>
            <a:ext cx="202056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84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2257425"/>
            <a:ext cx="85439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7183" y="2321455"/>
            <a:ext cx="236713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321456"/>
            <a:ext cx="17281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6198" y="3498746"/>
            <a:ext cx="213968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7618" y="4081676"/>
            <a:ext cx="177621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62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381125"/>
            <a:ext cx="84582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1690" y="1977420"/>
            <a:ext cx="4002742" cy="48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6358" y="2584346"/>
            <a:ext cx="359582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1217" y="3168670"/>
            <a:ext cx="273281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6549" y="3752994"/>
            <a:ext cx="4363867" cy="476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6280" y="4360178"/>
            <a:ext cx="433413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2288" y="4927496"/>
            <a:ext cx="367009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21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2024-10-25T08:47:26Z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