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428875"/>
            <a:ext cx="76962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157287"/>
            <a:ext cx="85344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7387" y="1214511"/>
            <a:ext cx="20229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2187" y="1777929"/>
            <a:ext cx="5274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4623" y="2332111"/>
            <a:ext cx="5274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8223" y="2904763"/>
            <a:ext cx="5274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3751" y="3522710"/>
            <a:ext cx="5274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2442" y="4059307"/>
            <a:ext cx="5274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5715" y="4613489"/>
            <a:ext cx="5274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72188" y="5221183"/>
            <a:ext cx="5274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871537"/>
            <a:ext cx="8534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8186" y="934548"/>
            <a:ext cx="18936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6694" y="1482365"/>
            <a:ext cx="263254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1021" y="2073492"/>
            <a:ext cx="459988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6695" y="2609202"/>
            <a:ext cx="18936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3386" y="3228038"/>
            <a:ext cx="425814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0623" y="3754511"/>
            <a:ext cx="18936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8877" y="4345637"/>
            <a:ext cx="39441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8186" y="4890583"/>
            <a:ext cx="39441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37568" y="5509418"/>
            <a:ext cx="39441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876300"/>
            <a:ext cx="8658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9169" y="937420"/>
            <a:ext cx="25771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6623" y="1519310"/>
            <a:ext cx="34176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9532" y="2055019"/>
            <a:ext cx="543115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5642" y="2646147"/>
            <a:ext cx="319595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6986" y="3228036"/>
            <a:ext cx="48400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9897" y="3782220"/>
            <a:ext cx="319595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8988" y="4364109"/>
            <a:ext cx="319595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11097" y="4899818"/>
            <a:ext cx="380555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58152" y="5472473"/>
            <a:ext cx="380555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3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312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857250"/>
            <a:ext cx="86772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0551" y="1528547"/>
            <a:ext cx="117319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8623" y="1432080"/>
            <a:ext cx="2207667" cy="49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1278" y="2078182"/>
            <a:ext cx="1339450" cy="40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7313" y="2096654"/>
            <a:ext cx="2235377" cy="40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0150" y="2641599"/>
            <a:ext cx="1579595" cy="40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19459" y="2586182"/>
            <a:ext cx="1828977" cy="480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4550" y="3241963"/>
            <a:ext cx="2272323" cy="406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61060" y="3131127"/>
            <a:ext cx="923813" cy="49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70369" y="3694545"/>
            <a:ext cx="923813" cy="49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3278" y="4267199"/>
            <a:ext cx="1422577" cy="49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17859" y="4276435"/>
            <a:ext cx="1782795" cy="498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05932" y="4932218"/>
            <a:ext cx="1625777" cy="41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10587" y="4941453"/>
            <a:ext cx="2281558" cy="41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39315" y="5504871"/>
            <a:ext cx="1810503" cy="41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36333" y="5514105"/>
            <a:ext cx="2410867" cy="41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885825"/>
            <a:ext cx="85344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6405" y="891238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4951" y="918947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1897" y="1482365"/>
            <a:ext cx="178279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8443" y="1473129"/>
            <a:ext cx="178279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0189" y="2055020"/>
            <a:ext cx="111777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4625" y="2055020"/>
            <a:ext cx="111777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03462" y="2609201"/>
            <a:ext cx="138562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4699" y="2636910"/>
            <a:ext cx="138562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41645" y="3218801"/>
            <a:ext cx="147799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55535" y="3209565"/>
            <a:ext cx="147799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95099" y="3791456"/>
            <a:ext cx="215224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86444" y="3782219"/>
            <a:ext cx="202293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10518" y="4345636"/>
            <a:ext cx="138562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03972" y="4909056"/>
            <a:ext cx="116395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26734" y="4886037"/>
            <a:ext cx="1995229" cy="452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06806" y="5440218"/>
            <a:ext cx="1191667" cy="452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23534" y="5440218"/>
            <a:ext cx="1847448" cy="452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91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433512"/>
            <a:ext cx="853440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37205" y="1538227"/>
            <a:ext cx="24293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7932" y="1510074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6005" y="2091965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74659" y="2683091"/>
            <a:ext cx="1256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2149" y="2664618"/>
            <a:ext cx="1256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7167" y="3209563"/>
            <a:ext cx="1256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7021" y="3228036"/>
            <a:ext cx="1256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3748" y="3791455"/>
            <a:ext cx="1256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69712" y="3749964"/>
            <a:ext cx="3408397" cy="48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38076" y="4364108"/>
            <a:ext cx="1256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69567" y="4313382"/>
            <a:ext cx="1884397" cy="480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53494" y="4945999"/>
            <a:ext cx="1256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36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295525"/>
            <a:ext cx="86868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5568" y="2359820"/>
            <a:ext cx="16904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1896" y="2299855"/>
            <a:ext cx="3112831" cy="471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2804" y="2890982"/>
            <a:ext cx="2244614" cy="43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0658" y="4077784"/>
            <a:ext cx="259559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4658" y="4059312"/>
            <a:ext cx="259559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64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1166812"/>
            <a:ext cx="8677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4551" y="1759456"/>
            <a:ext cx="22261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006" y="2322875"/>
            <a:ext cx="157035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8369" y="2932475"/>
            <a:ext cx="2475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6768" y="2941710"/>
            <a:ext cx="193981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1351" y="4040837"/>
            <a:ext cx="129326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5059" y="4050073"/>
            <a:ext cx="18936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5095" y="4650436"/>
            <a:ext cx="197676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93711" y="4650435"/>
            <a:ext cx="242934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45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943" y="1122506"/>
            <a:ext cx="86677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479" y="4619625"/>
            <a:ext cx="81248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6078" y="1223747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6659" y="1214510"/>
            <a:ext cx="157959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3423" y="1777928"/>
            <a:ext cx="185668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99387" y="1796401"/>
            <a:ext cx="31405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6986" y="2387527"/>
            <a:ext cx="198599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8368" y="3495890"/>
            <a:ext cx="178279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94586" y="3486654"/>
            <a:ext cx="178279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19241" y="4077781"/>
            <a:ext cx="231850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2513" y="4798218"/>
            <a:ext cx="278955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5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166812"/>
            <a:ext cx="85725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2260" y="1186802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6114" y="1205275"/>
            <a:ext cx="20691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0587" y="2350584"/>
            <a:ext cx="154264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9787" y="2359820"/>
            <a:ext cx="19952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3096" y="3495893"/>
            <a:ext cx="22723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3787" y="4068547"/>
            <a:ext cx="263254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35387" y="4604257"/>
            <a:ext cx="11824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477" y="4650436"/>
            <a:ext cx="158883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6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152525"/>
            <a:ext cx="85915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3605" y="1805638"/>
            <a:ext cx="277108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1968" y="2359819"/>
            <a:ext cx="200446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7459" y="2960181"/>
            <a:ext cx="488621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9750" y="3514363"/>
            <a:ext cx="4812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7568" y="4105490"/>
            <a:ext cx="4812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4187" y="4659675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9095" y="5250801"/>
            <a:ext cx="29281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2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81</cp:revision>
  <dcterms:created xsi:type="dcterms:W3CDTF">2015-09-16T06:44:00Z</dcterms:created>
  <dcterms:modified xsi:type="dcterms:W3CDTF">2024-10-27T07:47:16Z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