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175" y="3061970"/>
            <a:ext cx="78676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"/>
          <a:stretch>
            <a:fillRect/>
          </a:stretch>
        </p:blipFill>
        <p:spPr>
          <a:xfrm>
            <a:off x="360045" y="980235"/>
            <a:ext cx="11339830" cy="439948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60045" y="5379720"/>
            <a:ext cx="11183620" cy="1206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07670" y="980440"/>
            <a:ext cx="11160760" cy="1206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0"/>
          <a:stretch>
            <a:fillRect/>
          </a:stretch>
        </p:blipFill>
        <p:spPr>
          <a:xfrm>
            <a:off x="360045" y="980235"/>
            <a:ext cx="11339830" cy="288755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07670" y="980440"/>
            <a:ext cx="11183620" cy="1206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8232" r="85609" b="48360"/>
          <a:stretch>
            <a:fillRect/>
          </a:stretch>
        </p:blipFill>
        <p:spPr>
          <a:xfrm>
            <a:off x="479425" y="1340485"/>
            <a:ext cx="1512570" cy="19443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0" y="2179955"/>
            <a:ext cx="53911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49782"/>
            <a:ext cx="361813" cy="4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59322"/>
            <a:ext cx="399899" cy="43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59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2150727"/>
            <a:ext cx="333249" cy="42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2938771"/>
            <a:ext cx="390377" cy="4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4859233"/>
            <a:ext cx="409420" cy="41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9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92040" y="2816410"/>
            <a:ext cx="666498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763" y="3512420"/>
            <a:ext cx="914055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647" y="4198895"/>
            <a:ext cx="704584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01185"/>
            <a:ext cx="11340000" cy="14102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30982" y="5577518"/>
            <a:ext cx="1799546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1214947"/>
            <a:ext cx="361813" cy="41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9594850" cy="6207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2548372"/>
            <a:ext cx="1342518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3253456"/>
            <a:ext cx="2066146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251" y="3949012"/>
            <a:ext cx="1275869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1204862"/>
            <a:ext cx="609370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4365" y="1737995"/>
            <a:ext cx="5372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5843" y="3205525"/>
            <a:ext cx="1628161" cy="3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521705"/>
            <a:ext cx="495113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337" y="2445389"/>
            <a:ext cx="1190176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430" y="4286502"/>
            <a:ext cx="1037833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0755" y="4286502"/>
            <a:ext cx="418942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1709879"/>
            <a:ext cx="371335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1709879"/>
            <a:ext cx="628413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1681295"/>
            <a:ext cx="980705" cy="29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7657" y="2938990"/>
            <a:ext cx="599848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954" y="2900878"/>
            <a:ext cx="542720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755" y="5349572"/>
            <a:ext cx="7769471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4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84810" y="6597015"/>
            <a:ext cx="11183620" cy="1206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84810" y="5379720"/>
            <a:ext cx="11183620" cy="1206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8232" r="85609" b="48360"/>
          <a:stretch>
            <a:fillRect/>
          </a:stretch>
        </p:blipFill>
        <p:spPr>
          <a:xfrm>
            <a:off x="479425" y="2167890"/>
            <a:ext cx="1512570" cy="19443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