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2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8520" y="3061970"/>
            <a:ext cx="793432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5855"/>
            <a:ext cx="11340000" cy="3379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9295"/>
            <a:ext cx="11340000" cy="262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4559" y="6135140"/>
            <a:ext cx="333248" cy="42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344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7052" y="1157390"/>
            <a:ext cx="457027" cy="4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96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8639" y="2826936"/>
            <a:ext cx="390377" cy="42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655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49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79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73098" y="5063793"/>
            <a:ext cx="1114005" cy="4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9395" y="1033541"/>
            <a:ext cx="2142317" cy="524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8891" y="2807742"/>
            <a:ext cx="2256574" cy="38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59193" y="4496094"/>
            <a:ext cx="3389622" cy="42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2670" y="3762313"/>
            <a:ext cx="2047103" cy="41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11234" y="1176318"/>
            <a:ext cx="1218740" cy="419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2155" y="2802890"/>
            <a:ext cx="212344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71160" y="4598670"/>
            <a:ext cx="155384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6246" y="1138482"/>
            <a:ext cx="1675768" cy="42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0790" y="3613785"/>
            <a:ext cx="271843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8740" y="2093132"/>
            <a:ext cx="676020" cy="41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0352" y="2952187"/>
            <a:ext cx="676020" cy="41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47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780870"/>
            <a:ext cx="11340000" cy="2519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58005" y="3754266"/>
            <a:ext cx="399899" cy="41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2024-10-10T05:46:01Z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