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996565"/>
            <a:ext cx="79057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3103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407670" y="6093460"/>
            <a:ext cx="11089005" cy="1079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27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823785"/>
            <a:ext cx="399899" cy="43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767076"/>
            <a:ext cx="399898" cy="4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05871"/>
            <a:ext cx="361812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58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095"/>
            <a:ext cx="11340000" cy="201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879" y="6020271"/>
            <a:ext cx="457027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" y="753745"/>
            <a:ext cx="11016615" cy="4043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210" y="3519805"/>
            <a:ext cx="69215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850130"/>
            <a:ext cx="11016615" cy="200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1701044"/>
            <a:ext cx="333249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9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4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53530" y="2794635"/>
            <a:ext cx="94234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8841" y="3328144"/>
            <a:ext cx="1209219" cy="3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8942" y="4566021"/>
            <a:ext cx="1418690" cy="29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2377230"/>
            <a:ext cx="409420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16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0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1711814"/>
            <a:ext cx="1018790" cy="30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2332612"/>
            <a:ext cx="1237784" cy="29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18205" y="2141855"/>
            <a:ext cx="161671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57" y="3473078"/>
            <a:ext cx="1371083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4584" y="4740557"/>
            <a:ext cx="1009269" cy="3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5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1043364"/>
            <a:ext cx="1751939" cy="38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9017" y="1664608"/>
            <a:ext cx="1342518" cy="30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5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2300763"/>
            <a:ext cx="942619" cy="3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2310292"/>
            <a:ext cx="447506" cy="3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299" y="3539534"/>
            <a:ext cx="1352040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3652" y="3625295"/>
            <a:ext cx="466549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8513" y="3539534"/>
            <a:ext cx="1018789" cy="3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5388161"/>
            <a:ext cx="1352040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97329" y="5388161"/>
            <a:ext cx="2066146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1672293"/>
            <a:ext cx="1542468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1672293"/>
            <a:ext cx="476070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4113122"/>
            <a:ext cx="6788765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1055350" cy="580009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399415" y="6741160"/>
            <a:ext cx="10808970" cy="1079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2024-10-10T03:24:17Z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