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3057525"/>
            <a:ext cx="10568940" cy="641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3376714"/>
            <a:ext cx="933098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3376714"/>
            <a:ext cx="1209219" cy="4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4557916"/>
            <a:ext cx="676020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2435"/>
            <a:ext cx="11340000" cy="411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3781689"/>
            <a:ext cx="1618639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1214643"/>
            <a:ext cx="1561511" cy="4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4231" y="4361074"/>
            <a:ext cx="2285138" cy="5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9870" y="2125345"/>
            <a:ext cx="12592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906" y="2338498"/>
            <a:ext cx="1809068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3329748"/>
            <a:ext cx="1399647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8539" y="3444089"/>
            <a:ext cx="656977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2246480"/>
            <a:ext cx="647455" cy="52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2246480"/>
            <a:ext cx="847405" cy="4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3296926"/>
            <a:ext cx="980705" cy="4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3296926"/>
            <a:ext cx="571284" cy="42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2264867"/>
            <a:ext cx="1780503" cy="42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2312590"/>
            <a:ext cx="885491" cy="3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382068"/>
            <a:ext cx="1037833" cy="4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4439308"/>
            <a:ext cx="885491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87475" y="3133090"/>
            <a:ext cx="1013206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375820"/>
            <a:ext cx="5274861" cy="5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836930"/>
            <a:ext cx="11810047" cy="602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557020"/>
            <a:ext cx="10575607" cy="51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3131757"/>
            <a:ext cx="1951888" cy="5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281034"/>
            <a:ext cx="323727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4243055"/>
            <a:ext cx="828362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536" y="5157395"/>
            <a:ext cx="1342518" cy="3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33470" y="4925060"/>
            <a:ext cx="23628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3232876"/>
            <a:ext cx="1875717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5194396"/>
            <a:ext cx="866448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129128"/>
            <a:ext cx="1542468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5063793"/>
            <a:ext cx="1390125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1147984"/>
            <a:ext cx="790278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2435"/>
            <a:ext cx="11340000" cy="4016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02325" y="3517900"/>
            <a:ext cx="278892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6975"/>
            <a:ext cx="11340000" cy="411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160531"/>
            <a:ext cx="961662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2294621"/>
            <a:ext cx="1323476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480" y="3199765"/>
            <a:ext cx="331152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869385"/>
            <a:ext cx="11340000" cy="19160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379085" y="5123180"/>
            <a:ext cx="29921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47515" y="3232150"/>
            <a:ext cx="36252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4287607"/>
            <a:ext cx="1656725" cy="41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4287607"/>
            <a:ext cx="1266347" cy="41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157040"/>
            <a:ext cx="11340000" cy="754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474300"/>
            <a:ext cx="1018790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3474300"/>
            <a:ext cx="1228261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3367735"/>
            <a:ext cx="961662" cy="4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3367735"/>
            <a:ext cx="1799546" cy="4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377263"/>
            <a:ext cx="1428211" cy="4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3377263"/>
            <a:ext cx="961662" cy="4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4434863"/>
            <a:ext cx="1332997" cy="4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