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6770" y="3086100"/>
            <a:ext cx="54578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725"/>
            <a:ext cx="11340000" cy="16479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014263"/>
            <a:ext cx="399899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043445"/>
            <a:ext cx="399898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84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5612" y="2782535"/>
            <a:ext cx="348683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54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550"/>
            <a:ext cx="11340000" cy="36589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007000"/>
            <a:ext cx="399899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82855"/>
            <a:ext cx="352292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71425"/>
            <a:ext cx="11340000" cy="2597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400630"/>
            <a:ext cx="11340000" cy="345786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21105" y="1771650"/>
            <a:ext cx="1050607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763" y="2776302"/>
            <a:ext cx="1685289" cy="4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65885" y="4377055"/>
            <a:ext cx="1029525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1070" y="5212080"/>
            <a:ext cx="48641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animBg="1"/>
      <p:bldP spid="19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0035" y="2007235"/>
            <a:ext cx="99822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090" y="2729865"/>
            <a:ext cx="25501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0170" y="4425315"/>
            <a:ext cx="102133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6300" y="5311775"/>
            <a:ext cx="73101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909279"/>
            <a:ext cx="9997481" cy="56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2756535"/>
            <a:ext cx="20935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8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24319"/>
            <a:ext cx="361813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40046"/>
            <a:ext cx="390377" cy="4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3055773"/>
            <a:ext cx="390377" cy="4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971499"/>
            <a:ext cx="390377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906304"/>
            <a:ext cx="361813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66651"/>
            <a:ext cx="466549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80884"/>
            <a:ext cx="466549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004641"/>
            <a:ext cx="466549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3918874"/>
            <a:ext cx="361813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4842631"/>
            <a:ext cx="361813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