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5" r:id="rId13"/>
    <p:sldId id="333" r:id="rId14"/>
    <p:sldId id="332" r:id="rId15"/>
    <p:sldId id="330" r:id="rId16"/>
    <p:sldId id="329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2242820"/>
            <a:ext cx="6438900" cy="2371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1080928"/>
            <a:ext cx="266599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2014139"/>
            <a:ext cx="238035" cy="21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9572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52544" y="3966301"/>
            <a:ext cx="266599" cy="21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95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60015"/>
            <a:ext cx="11340000" cy="319532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7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052537"/>
            <a:ext cx="238035" cy="2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81108" y="1872428"/>
            <a:ext cx="218992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52544" y="2682785"/>
            <a:ext cx="266599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73735"/>
            <a:ext cx="11131550" cy="3109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645535"/>
            <a:ext cx="11131550" cy="31635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7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976186"/>
            <a:ext cx="266599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81108" y="1804711"/>
            <a:ext cx="218992" cy="2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71586" y="2623713"/>
            <a:ext cx="238035" cy="21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27"/>
          <a:stretch>
            <a:fillRect/>
          </a:stretch>
        </p:blipFill>
        <p:spPr>
          <a:xfrm>
            <a:off x="360045" y="620395"/>
            <a:ext cx="11339830" cy="872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690" y="1412875"/>
            <a:ext cx="6230620" cy="53492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2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995449"/>
            <a:ext cx="218992" cy="20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2226754"/>
            <a:ext cx="238035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18628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71586" y="4013850"/>
            <a:ext cx="228513" cy="2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251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70840" y="4136390"/>
            <a:ext cx="11197590" cy="12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48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2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062264"/>
            <a:ext cx="218992" cy="2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2065" y="2007219"/>
            <a:ext cx="257078" cy="20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81108" y="2952174"/>
            <a:ext cx="218992" cy="20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510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70840" y="5102225"/>
            <a:ext cx="11197590" cy="12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5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2"/>
          <a:stretch>
            <a:fillRect/>
          </a:stretch>
        </p:blipFill>
        <p:spPr>
          <a:xfrm>
            <a:off x="360045" y="1844675"/>
            <a:ext cx="11339830" cy="23139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0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1108" y="1024058"/>
            <a:ext cx="218992" cy="2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1586" y="3304819"/>
            <a:ext cx="238035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81108" y="4249569"/>
            <a:ext cx="218992" cy="2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043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70840" y="4509135"/>
            <a:ext cx="11269980" cy="889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726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2024-10-10T07:24:07Z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