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3"/>
    <p:sldId id="324" r:id="rId4"/>
    <p:sldId id="394" r:id="rId5"/>
    <p:sldId id="393" r:id="rId6"/>
    <p:sldId id="392" r:id="rId7"/>
    <p:sldId id="391" r:id="rId8"/>
    <p:sldId id="390" r:id="rId9"/>
    <p:sldId id="389" r:id="rId10"/>
    <p:sldId id="388" r:id="rId11"/>
    <p:sldId id="387" r:id="rId12"/>
    <p:sldId id="386" r:id="rId13"/>
    <p:sldId id="385" r:id="rId14"/>
    <p:sldId id="384" r:id="rId15"/>
    <p:sldId id="383" r:id="rId16"/>
    <p:sldId id="382" r:id="rId17"/>
    <p:sldId id="381" r:id="rId18"/>
    <p:sldId id="380" r:id="rId19"/>
    <p:sldId id="378" r:id="rId20"/>
    <p:sldId id="377" r:id="rId21"/>
    <p:sldId id="376" r:id="rId22"/>
    <p:sldId id="375" r:id="rId23"/>
    <p:sldId id="374" r:id="rId24"/>
    <p:sldId id="373" r:id="rId25"/>
    <p:sldId id="372" r:id="rId26"/>
    <p:sldId id="370" r:id="rId27"/>
    <p:sldId id="368" r:id="rId28"/>
    <p:sldId id="367" r:id="rId29"/>
    <p:sldId id="366" r:id="rId30"/>
    <p:sldId id="364" r:id="rId31"/>
    <p:sldId id="362" r:id="rId32"/>
    <p:sldId id="361" r:id="rId33"/>
    <p:sldId id="360" r:id="rId34"/>
    <p:sldId id="359" r:id="rId35"/>
    <p:sldId id="357" r:id="rId36"/>
    <p:sldId id="356" r:id="rId37"/>
    <p:sldId id="355" r:id="rId38"/>
    <p:sldId id="354" r:id="rId39"/>
    <p:sldId id="353" r:id="rId40"/>
    <p:sldId id="352" r:id="rId41"/>
    <p:sldId id="351" r:id="rId42"/>
    <p:sldId id="349" r:id="rId43"/>
    <p:sldId id="348" r:id="rId44"/>
    <p:sldId id="347" r:id="rId45"/>
    <p:sldId id="346" r:id="rId46"/>
    <p:sldId id="345" r:id="rId47"/>
    <p:sldId id="344" r:id="rId48"/>
    <p:sldId id="343" r:id="rId49"/>
    <p:sldId id="342" r:id="rId50"/>
    <p:sldId id="340" r:id="rId51"/>
    <p:sldId id="339" r:id="rId52"/>
    <p:sldId id="338" r:id="rId53"/>
    <p:sldId id="337" r:id="rId54"/>
    <p:sldId id="336" r:id="rId55"/>
    <p:sldId id="335" r:id="rId56"/>
    <p:sldId id="334" r:id="rId57"/>
    <p:sldId id="333" r:id="rId58"/>
    <p:sldId id="332" r:id="rId59"/>
    <p:sldId id="331" r:id="rId60"/>
    <p:sldId id="330" r:id="rId61"/>
    <p:sldId id="329" r:id="rId62"/>
    <p:sldId id="328" r:id="rId63"/>
    <p:sldId id="327" r:id="rId64"/>
    <p:sldId id="326" r:id="rId65"/>
    <p:sldId id="325" r:id="rId66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2" Type="http://schemas.openxmlformats.org/officeDocument/2006/relationships/tags" Target="tags/tag1.xml"/><Relationship Id="rId71" Type="http://schemas.openxmlformats.org/officeDocument/2006/relationships/tableStyles" Target="tableStyles.xml"/><Relationship Id="rId70" Type="http://schemas.openxmlformats.org/officeDocument/2006/relationships/viewProps" Target="viewProps.xml"/><Relationship Id="rId7" Type="http://schemas.openxmlformats.org/officeDocument/2006/relationships/slide" Target="slides/slide5.xml"/><Relationship Id="rId69" Type="http://schemas.openxmlformats.org/officeDocument/2006/relationships/presProps" Target="presProps.xml"/><Relationship Id="rId68" Type="http://schemas.openxmlformats.org/officeDocument/2006/relationships/handoutMaster" Target="handoutMasters/handoutMaster1.xml"/><Relationship Id="rId67" Type="http://schemas.openxmlformats.org/officeDocument/2006/relationships/notesMaster" Target="notesMasters/notesMaster1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9025" y="3076575"/>
            <a:ext cx="49339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85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83360" y="1700530"/>
            <a:ext cx="805497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2725" y="4210050"/>
            <a:ext cx="1014222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97934" y="5059380"/>
            <a:ext cx="2685037" cy="52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41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14145" y="2565400"/>
            <a:ext cx="981900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6040" y="4149725"/>
            <a:ext cx="862838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0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04290" y="1824355"/>
            <a:ext cx="1019619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4415" y="2526030"/>
            <a:ext cx="388429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793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5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960"/>
            <a:ext cx="11340000" cy="156413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379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0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1900320"/>
            <a:ext cx="2380352" cy="52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2705" y="3423285"/>
            <a:ext cx="704786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2705" y="4998085"/>
            <a:ext cx="449326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8105" y="2606675"/>
            <a:ext cx="1018095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2015" y="3381375"/>
            <a:ext cx="1071245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1055" y="4173855"/>
            <a:ext cx="1074610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82650" y="5041265"/>
            <a:ext cx="1093660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46785" y="5772150"/>
            <a:ext cx="580580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9" grpId="0" bldLvl="0" animBg="1"/>
      <p:bldP spid="26" grpId="0" bldLvl="0" animBg="1"/>
      <p:bldP spid="2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26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11935" y="1826895"/>
            <a:ext cx="1009523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7745" y="2689225"/>
            <a:ext cx="7620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683465"/>
            <a:ext cx="11340000" cy="2189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780870"/>
            <a:ext cx="11340000" cy="4050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3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6725"/>
            <a:ext cx="11340000" cy="321206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793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" y="714375"/>
            <a:ext cx="10902315" cy="3786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509135"/>
            <a:ext cx="10902315" cy="241681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" y="680720"/>
            <a:ext cx="10946130" cy="3828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4509135"/>
            <a:ext cx="10946130" cy="23190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20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64310" y="1863090"/>
            <a:ext cx="1010475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3445" y="2636520"/>
            <a:ext cx="1073531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02970" y="3496310"/>
            <a:ext cx="298958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2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58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79525" y="2578100"/>
            <a:ext cx="1043368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2165" y="3498850"/>
            <a:ext cx="883094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0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519555" y="2574290"/>
            <a:ext cx="1012317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4540" y="3429000"/>
            <a:ext cx="755777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37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880"/>
            <a:ext cx="11340000" cy="40220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10030" y="2722245"/>
            <a:ext cx="750506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560" y="4306570"/>
            <a:ext cx="1007300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5835" y="5166360"/>
            <a:ext cx="729678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034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379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1724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3448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793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3793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2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212920"/>
            <a:ext cx="11340000" cy="865862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862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793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345565" y="1646555"/>
            <a:ext cx="794512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22400" y="4152265"/>
            <a:ext cx="1021270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07745" y="5041900"/>
            <a:ext cx="438912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21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5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17625" y="2678430"/>
            <a:ext cx="1053084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4555" y="3474720"/>
            <a:ext cx="1071245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1070" y="4200525"/>
            <a:ext cx="79394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9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7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54835" y="2574290"/>
            <a:ext cx="972883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8050" y="3479165"/>
            <a:ext cx="1072896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24890" y="4296410"/>
            <a:ext cx="952309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2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0985" y="1871345"/>
            <a:ext cx="1002792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498" y="2728680"/>
            <a:ext cx="1856675" cy="53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137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862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559560" y="908685"/>
            <a:ext cx="10200685" cy="810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880"/>
            <a:ext cx="11340000" cy="3212068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6206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4137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827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8275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3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02435" y="1786890"/>
            <a:ext cx="999807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1545" y="2647315"/>
            <a:ext cx="388874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20800" y="4971415"/>
            <a:ext cx="335216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78560" y="1787525"/>
            <a:ext cx="994029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29105" y="4077970"/>
            <a:ext cx="982789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02670" y="5057125"/>
            <a:ext cx="3142065" cy="52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1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26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20495" y="1774825"/>
            <a:ext cx="101803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7880" y="2639695"/>
            <a:ext cx="527748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7448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0344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5862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034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00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3793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5862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23645" y="1819910"/>
            <a:ext cx="784860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0000" y="3352165"/>
            <a:ext cx="22987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0635" y="4889500"/>
            <a:ext cx="945515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910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89710" y="1882775"/>
            <a:ext cx="1006729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1220" y="2718435"/>
            <a:ext cx="403034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90345" y="4335780"/>
            <a:ext cx="10057130" cy="55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8695" y="5151120"/>
            <a:ext cx="577342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413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0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620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2024-10-10T07:49:11Z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