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62"/>
  </p:handoutMasterIdLst>
  <p:sldIdLst>
    <p:sldId id="324" r:id="rId3"/>
    <p:sldId id="404" r:id="rId4"/>
    <p:sldId id="403" r:id="rId5"/>
    <p:sldId id="402" r:id="rId6"/>
    <p:sldId id="401" r:id="rId7"/>
    <p:sldId id="400" r:id="rId8"/>
    <p:sldId id="397" r:id="rId9"/>
    <p:sldId id="396" r:id="rId10"/>
    <p:sldId id="395" r:id="rId11"/>
    <p:sldId id="394" r:id="rId12"/>
    <p:sldId id="393" r:id="rId13"/>
    <p:sldId id="392" r:id="rId14"/>
    <p:sldId id="390" r:id="rId15"/>
    <p:sldId id="388" r:id="rId16"/>
    <p:sldId id="387" r:id="rId17"/>
    <p:sldId id="385" r:id="rId18"/>
    <p:sldId id="384" r:id="rId19"/>
    <p:sldId id="383" r:id="rId20"/>
    <p:sldId id="381" r:id="rId21"/>
    <p:sldId id="379" r:id="rId22"/>
    <p:sldId id="378" r:id="rId23"/>
    <p:sldId id="377" r:id="rId24"/>
    <p:sldId id="376" r:id="rId25"/>
    <p:sldId id="375" r:id="rId26"/>
    <p:sldId id="373" r:id="rId27"/>
    <p:sldId id="371" r:id="rId28"/>
    <p:sldId id="370" r:id="rId29"/>
    <p:sldId id="369" r:id="rId30"/>
    <p:sldId id="368" r:id="rId31"/>
    <p:sldId id="367" r:id="rId32"/>
    <p:sldId id="365" r:id="rId33"/>
    <p:sldId id="364" r:id="rId34"/>
    <p:sldId id="363" r:id="rId35"/>
    <p:sldId id="362" r:id="rId36"/>
    <p:sldId id="360" r:id="rId37"/>
    <p:sldId id="359" r:id="rId38"/>
    <p:sldId id="357" r:id="rId39"/>
    <p:sldId id="356" r:id="rId40"/>
    <p:sldId id="354" r:id="rId41"/>
    <p:sldId id="353" r:id="rId42"/>
    <p:sldId id="352" r:id="rId43"/>
    <p:sldId id="350" r:id="rId44"/>
    <p:sldId id="349" r:id="rId45"/>
    <p:sldId id="347" r:id="rId46"/>
    <p:sldId id="345" r:id="rId47"/>
    <p:sldId id="344" r:id="rId48"/>
    <p:sldId id="338" r:id="rId49"/>
    <p:sldId id="337" r:id="rId50"/>
    <p:sldId id="335" r:id="rId51"/>
    <p:sldId id="334" r:id="rId52"/>
    <p:sldId id="333" r:id="rId53"/>
    <p:sldId id="332" r:id="rId54"/>
    <p:sldId id="330" r:id="rId55"/>
    <p:sldId id="329" r:id="rId56"/>
    <p:sldId id="328" r:id="rId58"/>
    <p:sldId id="326" r:id="rId59"/>
    <p:sldId id="342" r:id="rId60"/>
    <p:sldId id="340" r:id="rId61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gs" Target="tags/tag1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notesMaster" Target="notesMasters/notesMaster1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999740" y="2853055"/>
            <a:ext cx="6240190" cy="970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4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52386"/>
            <a:ext cx="314206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070" y="3633427"/>
            <a:ext cx="371335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9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700671"/>
            <a:ext cx="371335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635627"/>
            <a:ext cx="323727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63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90796"/>
            <a:ext cx="304685" cy="32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2279650" y="1663065"/>
            <a:ext cx="5375955" cy="2000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5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681568"/>
            <a:ext cx="323727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19877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3692088"/>
            <a:ext cx="304685" cy="33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2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052392"/>
            <a:ext cx="371335" cy="32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5650"/>
            <a:ext cx="10915650" cy="2635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3068955"/>
            <a:ext cx="10915650" cy="37350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77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78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7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72015"/>
            <a:ext cx="304685" cy="33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2423795" y="2996565"/>
            <a:ext cx="4368210" cy="127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62442"/>
            <a:ext cx="323727" cy="34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25655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3706871"/>
            <a:ext cx="323727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307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581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737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049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23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1052886"/>
            <a:ext cx="371335" cy="32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992638"/>
            <a:ext cx="304685" cy="32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2352040" y="3573145"/>
            <a:ext cx="8904650" cy="200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5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23983"/>
            <a:ext cx="304685" cy="32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31907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634" y="3634303"/>
            <a:ext cx="323727" cy="34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330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425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04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42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0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176122"/>
            <a:ext cx="380856" cy="3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880214"/>
            <a:ext cx="304685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96450" y="836930"/>
            <a:ext cx="2088515" cy="230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7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43121"/>
            <a:ext cx="314206" cy="34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2352040" y="2996565"/>
            <a:ext cx="868875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9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1081095"/>
            <a:ext cx="361813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9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1042899"/>
            <a:ext cx="323727" cy="34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6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42938"/>
            <a:ext cx="304685" cy="32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4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45005"/>
            <a:ext cx="11340000" cy="3880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4478" y="5590988"/>
            <a:ext cx="276120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2350053"/>
            <a:ext cx="295163" cy="32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277620" y="908685"/>
            <a:ext cx="10488340" cy="780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1580" y="1111224"/>
            <a:ext cx="323727" cy="34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3125"/>
            <a:ext cx="11340000" cy="44626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09868" y="3146263"/>
            <a:ext cx="323727" cy="32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04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683895"/>
            <a:ext cx="10756900" cy="2597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3213100"/>
            <a:ext cx="10756900" cy="357886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58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8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71629"/>
            <a:ext cx="304685" cy="33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093037"/>
            <a:ext cx="323727" cy="33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4447000"/>
            <a:ext cx="323727" cy="33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019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3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149295"/>
            <a:ext cx="11340000" cy="1336653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4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55"/>
          <a:stretch>
            <a:fillRect/>
          </a:stretch>
        </p:blipFill>
        <p:spPr>
          <a:xfrm>
            <a:off x="360045" y="2996565"/>
            <a:ext cx="11339830" cy="3432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3178077"/>
            <a:ext cx="304685" cy="3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865135"/>
            <a:ext cx="304685" cy="3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4552194"/>
            <a:ext cx="380856" cy="3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5229710"/>
            <a:ext cx="323727" cy="34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74"/>
          <a:stretch>
            <a:fillRect/>
          </a:stretch>
        </p:blipFill>
        <p:spPr>
          <a:xfrm>
            <a:off x="479425" y="980235"/>
            <a:ext cx="11339830" cy="6815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84014" y="1194262"/>
            <a:ext cx="323727" cy="34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95" y="1700735"/>
            <a:ext cx="11340000" cy="351410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64344" y="1929294"/>
            <a:ext cx="380856" cy="32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3865" y="2614974"/>
            <a:ext cx="371335" cy="33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951" y="3300653"/>
            <a:ext cx="304685" cy="33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2429" y="3976809"/>
            <a:ext cx="314206" cy="34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2429" y="4672012"/>
            <a:ext cx="323727" cy="34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828245"/>
            <a:ext cx="11340000" cy="20480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3260"/>
            <a:ext cx="11340000" cy="3837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6055" y="3643611"/>
            <a:ext cx="1313954" cy="33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530" y="4879975"/>
            <a:ext cx="188087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7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661784"/>
            <a:ext cx="1218740" cy="33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2846" y="2290257"/>
            <a:ext cx="628413" cy="34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57481" y="3566246"/>
            <a:ext cx="1237783" cy="33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204241"/>
            <a:ext cx="1323476" cy="33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9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806" y="2272579"/>
            <a:ext cx="2665994" cy="40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1486" y="3540309"/>
            <a:ext cx="2399395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2490848"/>
            <a:ext cx="1294911" cy="33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5440" y="3967385"/>
            <a:ext cx="257078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2846" y="5281978"/>
            <a:ext cx="1513904" cy="4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88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2759543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254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931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076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7338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0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1739140"/>
            <a:ext cx="5912794" cy="33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3345" y="3059430"/>
            <a:ext cx="1024128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7934" y="3836990"/>
            <a:ext cx="2132795" cy="33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531565"/>
            <a:ext cx="11340000" cy="129353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302385" y="5307965"/>
            <a:ext cx="641794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13" grpId="0" animBg="1"/>
      <p:bldP spid="1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34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0035" y="1627505"/>
            <a:ext cx="1010094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7934" y="2528238"/>
            <a:ext cx="1152090" cy="2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78740" y="3785124"/>
            <a:ext cx="10159345" cy="42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6498" y="4508786"/>
            <a:ext cx="637934" cy="38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  <p:bldP spid="14" grpId="0" animBg="1"/>
      <p:bldP spid="1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647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88"/>
          <a:stretch>
            <a:fillRect/>
          </a:stretch>
        </p:blipFill>
        <p:spPr>
          <a:xfrm>
            <a:off x="983615" y="4796790"/>
            <a:ext cx="11339830" cy="1745615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39"/>
          <a:stretch>
            <a:fillRect/>
          </a:stretch>
        </p:blipFill>
        <p:spPr>
          <a:xfrm>
            <a:off x="551815" y="908480"/>
            <a:ext cx="11339830" cy="15191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420825"/>
            <a:ext cx="11340000" cy="4268669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27379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789250"/>
            <a:ext cx="11340000" cy="2134334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875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610" y="1013460"/>
            <a:ext cx="992251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1891711"/>
            <a:ext cx="9616624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87805"/>
            <a:ext cx="11340000" cy="385904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202055" y="2431415"/>
            <a:ext cx="973645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9410" y="3293110"/>
            <a:ext cx="105975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071620"/>
            <a:ext cx="108331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922390"/>
            <a:ext cx="10654458" cy="40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601970"/>
            <a:ext cx="1075372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3" grpId="0" bldLvl="0" animBg="1"/>
      <p:bldP spid="16" grpId="0" bldLvl="0" animBg="1"/>
      <p:bldP spid="18" grpId="0" bldLvl="0" animBg="1"/>
      <p:bldP spid="24" grpId="0" bldLvl="0" animBg="1"/>
      <p:bldP spid="29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63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027430"/>
            <a:ext cx="1074801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1701165"/>
            <a:ext cx="1071054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2600154"/>
            <a:ext cx="5389118" cy="41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3069160"/>
            <a:ext cx="11340000" cy="2975133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128395" y="3188970"/>
            <a:ext cx="999553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7650" y="3936365"/>
            <a:ext cx="1104963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3814" y="4776047"/>
            <a:ext cx="10606851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83814" y="5529366"/>
            <a:ext cx="8693047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8" grpId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8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710230"/>
            <a:ext cx="371335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0"/>
          <a:stretch>
            <a:fillRect/>
          </a:stretch>
        </p:blipFill>
        <p:spPr>
          <a:xfrm>
            <a:off x="2135505" y="3568700"/>
            <a:ext cx="2783885" cy="7112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365195"/>
            <a:ext cx="11340000" cy="19704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1781" y="4537373"/>
            <a:ext cx="304685" cy="32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4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671243"/>
            <a:ext cx="323727" cy="34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613634"/>
            <a:ext cx="371335" cy="32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1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758635"/>
            <a:ext cx="295163" cy="3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037048"/>
            <a:ext cx="323727" cy="34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4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739865"/>
            <a:ext cx="295163" cy="3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2024-10-10T02:50:39Z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