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4895" y="3081020"/>
            <a:ext cx="49815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65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766140"/>
            <a:ext cx="11340000" cy="279310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320800" y="2715895"/>
            <a:ext cx="1017841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225" y="3637915"/>
            <a:ext cx="577088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551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93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3510" y="2772410"/>
            <a:ext cx="1018286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655060"/>
            <a:ext cx="1117536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3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8925" y="1000125"/>
            <a:ext cx="1141095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1959610"/>
            <a:ext cx="1128141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6385" y="2853055"/>
            <a:ext cx="113023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3788410"/>
            <a:ext cx="959675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1" grpId="0" bldLvl="0" animBg="1"/>
      <p:bldP spid="3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68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74140" y="931545"/>
            <a:ext cx="1029525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1920240"/>
            <a:ext cx="1137856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59410" y="2732405"/>
            <a:ext cx="1114996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8455" y="3763010"/>
            <a:ext cx="110750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4575175"/>
            <a:ext cx="1126744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94005" y="5462905"/>
            <a:ext cx="1113917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7" grpId="0" bldLvl="0" animBg="1"/>
      <p:bldP spid="30" grpId="0" bldLvl="0" animBg="1"/>
      <p:bldP spid="34" grpId="0" bldLvl="0" animBg="1"/>
      <p:bldP spid="5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89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59410" y="1191260"/>
            <a:ext cx="1109281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7815" y="2002155"/>
            <a:ext cx="1120203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58445" y="2757805"/>
            <a:ext cx="1135951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97815" y="3812540"/>
            <a:ext cx="1137094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98450" y="4709795"/>
            <a:ext cx="524129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23" grpId="0" bldLvl="0" animBg="1"/>
      <p:bldP spid="27" grpId="0" bldLvl="0" animBg="1"/>
      <p:bldP spid="3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34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69060" y="1120140"/>
            <a:ext cx="1021334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9410" y="2086610"/>
            <a:ext cx="848423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3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1946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98030" y="6064580"/>
            <a:ext cx="1054759" cy="40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0352" y="6064580"/>
            <a:ext cx="1110273" cy="40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7439" y="6110858"/>
            <a:ext cx="1508121" cy="36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5743" y="2091176"/>
            <a:ext cx="1266347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2939294"/>
            <a:ext cx="2323224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0226" y="2996470"/>
            <a:ext cx="2208967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4024068"/>
            <a:ext cx="676020" cy="3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4024068"/>
            <a:ext cx="837884" cy="4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92" y="4024068"/>
            <a:ext cx="1133047" cy="4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8438" y="3957396"/>
            <a:ext cx="552241" cy="38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6725" y="2063566"/>
            <a:ext cx="1104483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1935" y="2969895"/>
            <a:ext cx="270383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604" y="3063768"/>
            <a:ext cx="1475817" cy="3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440" y="3854926"/>
            <a:ext cx="1599596" cy="5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8387" y="2064462"/>
            <a:ext cx="1532947" cy="52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196" y="2054918"/>
            <a:ext cx="561763" cy="43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82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86840" y="3763010"/>
            <a:ext cx="886396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