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2447925"/>
            <a:ext cx="5381625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1271587"/>
            <a:ext cx="81438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2132" y="1308292"/>
            <a:ext cx="29054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3077" y="1945602"/>
            <a:ext cx="29054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9041" y="2564437"/>
            <a:ext cx="420775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6714" y="3183275"/>
            <a:ext cx="496514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0241" y="3792875"/>
            <a:ext cx="29054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9623" y="4430184"/>
            <a:ext cx="36628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0132" y="5058257"/>
            <a:ext cx="36628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271587"/>
            <a:ext cx="85725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0133" y="1345237"/>
            <a:ext cx="384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1115" y="1964074"/>
            <a:ext cx="384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8570" y="2582910"/>
            <a:ext cx="384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4752" y="3210983"/>
            <a:ext cx="384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2934" y="3829820"/>
            <a:ext cx="49559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68533" y="4457891"/>
            <a:ext cx="384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89333" y="5039783"/>
            <a:ext cx="3847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29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276350"/>
            <a:ext cx="86391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5588" y="1299055"/>
            <a:ext cx="22311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5697" y="1927128"/>
            <a:ext cx="59441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0752" y="2518255"/>
            <a:ext cx="22311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2932" y="3174036"/>
            <a:ext cx="429088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8496" y="3783636"/>
            <a:ext cx="34411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7878" y="4402472"/>
            <a:ext cx="34411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43515" y="5021309"/>
            <a:ext cx="34411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65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56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97" y="857971"/>
            <a:ext cx="85915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8832" y="1529520"/>
            <a:ext cx="20741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5479" y="1529962"/>
            <a:ext cx="25359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1915" y="2121091"/>
            <a:ext cx="129830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1768" y="2130326"/>
            <a:ext cx="220346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4060" y="2730691"/>
            <a:ext cx="16585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2387" y="2721454"/>
            <a:ext cx="16585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46205" y="3331054"/>
            <a:ext cx="16585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81768" y="3331055"/>
            <a:ext cx="16585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2750" y="3931418"/>
            <a:ext cx="241590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74059" y="4504073"/>
            <a:ext cx="146455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27732" y="4531782"/>
            <a:ext cx="290543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03368" y="5122910"/>
            <a:ext cx="146455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48168" y="5105770"/>
            <a:ext cx="333030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33913" y="5723274"/>
            <a:ext cx="146455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844839"/>
            <a:ext cx="84010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2752" y="874627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1915" y="883419"/>
            <a:ext cx="31363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7225" y="1483783"/>
            <a:ext cx="18524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1807" y="1465310"/>
            <a:ext cx="18524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0098" y="2037963"/>
            <a:ext cx="8549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20825" y="2084144"/>
            <a:ext cx="18063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54352" y="2675272"/>
            <a:ext cx="13537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88316" y="2684508"/>
            <a:ext cx="23881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4680" y="3284872"/>
            <a:ext cx="1676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87952" y="3284871"/>
            <a:ext cx="383830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55953" y="3866763"/>
            <a:ext cx="1676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43735" y="3885235"/>
            <a:ext cx="26745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84389" y="4476362"/>
            <a:ext cx="19356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66134" y="4467126"/>
            <a:ext cx="23881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97699" y="5067489"/>
            <a:ext cx="175088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43735" y="5076724"/>
            <a:ext cx="256368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35881" y="5667853"/>
            <a:ext cx="151073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635736" y="5686325"/>
            <a:ext cx="20833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03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657350"/>
            <a:ext cx="85820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805" y="1640801"/>
            <a:ext cx="169546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8678" y="1659274"/>
            <a:ext cx="238819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5623" y="2250401"/>
            <a:ext cx="202797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4387" y="2259636"/>
            <a:ext cx="202797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4715" y="2869235"/>
            <a:ext cx="38567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9914" y="3441892"/>
            <a:ext cx="21942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1732" y="3451128"/>
            <a:ext cx="21942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0605" y="4060728"/>
            <a:ext cx="219423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67005" y="4060728"/>
            <a:ext cx="273917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54350" y="4651855"/>
            <a:ext cx="141837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48169" y="4661091"/>
            <a:ext cx="272994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9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057275"/>
            <a:ext cx="86487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5625" y="1668508"/>
            <a:ext cx="160310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1042" y="1668510"/>
            <a:ext cx="2323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7624" y="2268873"/>
            <a:ext cx="30532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8934" y="2869237"/>
            <a:ext cx="30532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8752" y="4069963"/>
            <a:ext cx="24713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7152" y="4670327"/>
            <a:ext cx="24713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36461" y="4670327"/>
            <a:ext cx="24713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50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816356"/>
            <a:ext cx="86677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115" y="5608781"/>
            <a:ext cx="84296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9011" y="6227907"/>
            <a:ext cx="2390775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95007" y="809528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8570" y="818764"/>
            <a:ext cx="16400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7552" y="1409891"/>
            <a:ext cx="21942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86715" y="1419126"/>
            <a:ext cx="30993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0569" y="2028727"/>
            <a:ext cx="1815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70133" y="3201744"/>
            <a:ext cx="1815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80315" y="3220217"/>
            <a:ext cx="231430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90207" y="4420944"/>
            <a:ext cx="115975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09115" y="4411708"/>
            <a:ext cx="17878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14715" y="5630908"/>
            <a:ext cx="21942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60606" y="5658616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6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262062"/>
            <a:ext cx="86106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6461" y="1308292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8533" y="1326765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3332" y="2564437"/>
            <a:ext cx="175088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5950" y="2555199"/>
            <a:ext cx="126135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41914" y="3192508"/>
            <a:ext cx="231430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80458" y="3802107"/>
            <a:ext cx="319175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6460" y="4448652"/>
            <a:ext cx="16215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1914" y="4439415"/>
            <a:ext cx="276688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24168" y="5067489"/>
            <a:ext cx="231430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39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524125"/>
            <a:ext cx="84772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1734" y="2536728"/>
            <a:ext cx="23050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4642" y="2536726"/>
            <a:ext cx="28407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8933" y="3183271"/>
            <a:ext cx="32564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76350"/>
            <a:ext cx="8534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3880" y="1917892"/>
            <a:ext cx="50667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7005" y="2536728"/>
            <a:ext cx="21203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7005" y="3174037"/>
            <a:ext cx="21203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9041" y="3792873"/>
            <a:ext cx="21203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3732" y="4384000"/>
            <a:ext cx="278535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2023" y="5039781"/>
            <a:ext cx="278535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69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2024-10-25T08:19:49Z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