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445" y="3057525"/>
            <a:ext cx="98964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00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11935" y="3082290"/>
            <a:ext cx="100679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2025" y="3942080"/>
            <a:ext cx="360616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3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8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689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413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068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6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869385"/>
            <a:ext cx="11340000" cy="83793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34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55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620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46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92896" y="2720963"/>
            <a:ext cx="685541" cy="37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68564" y="3397865"/>
            <a:ext cx="1637682" cy="30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76675" y="4074768"/>
            <a:ext cx="1466298" cy="30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896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95818"/>
            <a:ext cx="390377" cy="42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094780"/>
            <a:ext cx="466549" cy="41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48045"/>
            <a:ext cx="390377" cy="43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046551"/>
            <a:ext cx="361813" cy="41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3981494"/>
            <a:ext cx="390377" cy="43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4935517"/>
            <a:ext cx="466549" cy="41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233927"/>
            <a:ext cx="390377" cy="43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3132546"/>
            <a:ext cx="390377" cy="4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76328"/>
            <a:ext cx="361813" cy="41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062982"/>
            <a:ext cx="466549" cy="41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6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4382" y="1024210"/>
            <a:ext cx="1380604" cy="30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87858" y="2466966"/>
            <a:ext cx="1494861" cy="28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2443" y="3049801"/>
            <a:ext cx="856926" cy="31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3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2452287"/>
            <a:ext cx="1285390" cy="37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2770" y="3804587"/>
            <a:ext cx="1009269" cy="37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6045" y="4518830"/>
            <a:ext cx="1980453" cy="333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78136" y="5242596"/>
            <a:ext cx="495113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7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4433" y="1185677"/>
            <a:ext cx="656977" cy="21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3551" y="1785601"/>
            <a:ext cx="1409168" cy="30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4433" y="3137810"/>
            <a:ext cx="1951889" cy="37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7858" y="4528109"/>
            <a:ext cx="2047103" cy="26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1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6970" y="1075690"/>
            <a:ext cx="147129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4156" y="2491153"/>
            <a:ext cx="790277" cy="3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3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6523" y="2398975"/>
            <a:ext cx="476070" cy="30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64" y="2484904"/>
            <a:ext cx="447506" cy="21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2518" y="2398975"/>
            <a:ext cx="1047355" cy="30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83022" y="3764284"/>
            <a:ext cx="1094962" cy="29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25390" y="3764284"/>
            <a:ext cx="837884" cy="29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074280"/>
            <a:ext cx="647455" cy="42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12" y="3028980"/>
            <a:ext cx="1618639" cy="42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5163" y="3019433"/>
            <a:ext cx="761712" cy="43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9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73954" y="3065119"/>
            <a:ext cx="704584" cy="41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0428" y="3170037"/>
            <a:ext cx="923576" cy="3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96455" y="2973705"/>
            <a:ext cx="212344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612" y="4018917"/>
            <a:ext cx="1799546" cy="534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7355" y="4018917"/>
            <a:ext cx="1152090" cy="4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2024-10-10T05:13:14Z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