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087" y="2376487"/>
            <a:ext cx="545782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090612"/>
            <a:ext cx="84963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7589" y="1114327"/>
            <a:ext cx="38475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4789" y="1668507"/>
            <a:ext cx="38475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1771" y="2278107"/>
            <a:ext cx="38475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0643" y="2887707"/>
            <a:ext cx="38475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66425" y="3478835"/>
            <a:ext cx="38475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27879" y="4042252"/>
            <a:ext cx="38475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98425" y="4642617"/>
            <a:ext cx="43924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04098" y="5233745"/>
            <a:ext cx="43924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64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414" y="850756"/>
            <a:ext cx="86582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2751" y="883419"/>
            <a:ext cx="31455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7260" y="1474546"/>
            <a:ext cx="31455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4060" y="2065673"/>
            <a:ext cx="31455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7260" y="2638328"/>
            <a:ext cx="396761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0969" y="3229456"/>
            <a:ext cx="396761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9296" y="3820583"/>
            <a:ext cx="396761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42278" y="4411711"/>
            <a:ext cx="396761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64678" y="5002838"/>
            <a:ext cx="396761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3042" y="5584729"/>
            <a:ext cx="396761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79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1376362"/>
            <a:ext cx="85629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8898" y="1372945"/>
            <a:ext cx="37459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0425" y="1991781"/>
            <a:ext cx="49374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7043" y="2573672"/>
            <a:ext cx="49374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6170" y="3164798"/>
            <a:ext cx="49374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27879" y="3746688"/>
            <a:ext cx="49374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18861" y="4337816"/>
            <a:ext cx="49374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82206" y="4910470"/>
            <a:ext cx="49374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9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5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228" y="822180"/>
            <a:ext cx="86201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8315" y="1483782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9696" y="1520728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7478" y="1511491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0678" y="2111856"/>
            <a:ext cx="242514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7188" y="2684509"/>
            <a:ext cx="10766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70716" y="2693745"/>
            <a:ext cx="20649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8716" y="3284872"/>
            <a:ext cx="1307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23298" y="3284871"/>
            <a:ext cx="32009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12607" y="3839054"/>
            <a:ext cx="1307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92389" y="3857526"/>
            <a:ext cx="1307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84607" y="3866763"/>
            <a:ext cx="18432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28389" y="4448654"/>
            <a:ext cx="1307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23807" y="5039780"/>
            <a:ext cx="1584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40897" y="5030544"/>
            <a:ext cx="1584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78134" y="5630907"/>
            <a:ext cx="24436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750" y="874279"/>
            <a:ext cx="85820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06933" y="883419"/>
            <a:ext cx="22681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6460" y="864946"/>
            <a:ext cx="22681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1697" y="1437600"/>
            <a:ext cx="89190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1261" y="1465308"/>
            <a:ext cx="183401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92898" y="2037962"/>
            <a:ext cx="183401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0535" y="2037962"/>
            <a:ext cx="183401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8499" y="2619853"/>
            <a:ext cx="93808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55081" y="2647563"/>
            <a:ext cx="166775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65192" y="3201743"/>
            <a:ext cx="119670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81920" y="3220216"/>
            <a:ext cx="328411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5119" y="3774398"/>
            <a:ext cx="119670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28101" y="3811343"/>
            <a:ext cx="237895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78354" y="4402471"/>
            <a:ext cx="245284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388172" y="4402472"/>
            <a:ext cx="166775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68536" y="4975127"/>
            <a:ext cx="166775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54717" y="5566254"/>
            <a:ext cx="19171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642500" y="5575490"/>
            <a:ext cx="255444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43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751" y="861147"/>
            <a:ext cx="85820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1880" y="846473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5843" y="855709"/>
            <a:ext cx="25544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7079" y="1437600"/>
            <a:ext cx="32471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4351" y="2028727"/>
            <a:ext cx="34873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5987" y="2610618"/>
            <a:ext cx="394914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08534" y="3201746"/>
            <a:ext cx="164928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37698" y="3192510"/>
            <a:ext cx="29700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97334" y="3774401"/>
            <a:ext cx="11597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93988" y="3755928"/>
            <a:ext cx="11597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61988" y="4347054"/>
            <a:ext cx="150150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83516" y="4356291"/>
            <a:ext cx="150150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62716" y="4947418"/>
            <a:ext cx="23420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21916" y="4947417"/>
            <a:ext cx="150150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165334" y="5529308"/>
            <a:ext cx="32748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60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562225"/>
            <a:ext cx="84486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9007" y="2582910"/>
            <a:ext cx="1076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461" y="2573673"/>
            <a:ext cx="1076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6861" y="3137091"/>
            <a:ext cx="1076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1007" y="3174037"/>
            <a:ext cx="38752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92898" y="3718982"/>
            <a:ext cx="13814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6571" y="3746691"/>
            <a:ext cx="13814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64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828675"/>
            <a:ext cx="85439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7988" y="1400656"/>
            <a:ext cx="24897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7915" y="2010256"/>
            <a:ext cx="24897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1878" y="2592147"/>
            <a:ext cx="24897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6460" y="3183272"/>
            <a:ext cx="312710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8607" y="3755929"/>
            <a:ext cx="17878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26497" y="3746693"/>
            <a:ext cx="21849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0278" y="4928947"/>
            <a:ext cx="163081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4133" y="4938183"/>
            <a:ext cx="212034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97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824" y="1042121"/>
            <a:ext cx="85820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165" y="2981758"/>
            <a:ext cx="8553450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42425" y="1105092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8315" y="1114328"/>
            <a:ext cx="16308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2497" y="1696219"/>
            <a:ext cx="193561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2970" y="1677746"/>
            <a:ext cx="20464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6352" y="2287346"/>
            <a:ext cx="20464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53261" y="3090909"/>
            <a:ext cx="20464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82643" y="3090909"/>
            <a:ext cx="20464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07079" y="4282400"/>
            <a:ext cx="16123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51006" y="4282400"/>
            <a:ext cx="16123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77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2005012"/>
            <a:ext cx="85058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1734" y="2010256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4025" y="2010256"/>
            <a:ext cx="27761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5771" y="3164802"/>
            <a:ext cx="15107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8862" y="3183274"/>
            <a:ext cx="22773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9843" y="3774402"/>
            <a:ext cx="2600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77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090612"/>
            <a:ext cx="73723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4787" y="1677746"/>
            <a:ext cx="29331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0460" y="2287345"/>
            <a:ext cx="33118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151" y="2860000"/>
            <a:ext cx="33118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9478" y="3460363"/>
            <a:ext cx="33118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5042" y="4023781"/>
            <a:ext cx="33118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41042" y="4587199"/>
            <a:ext cx="33118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95733" y="5206035"/>
            <a:ext cx="33118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60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71</cp:revision>
  <dcterms:created xsi:type="dcterms:W3CDTF">2015-09-16T06:44:00Z</dcterms:created>
  <dcterms:modified xsi:type="dcterms:W3CDTF">2024-10-24T07:01:19Z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