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24" r:id="rId3"/>
    <p:sldId id="403" r:id="rId4"/>
    <p:sldId id="402" r:id="rId5"/>
    <p:sldId id="401" r:id="rId6"/>
    <p:sldId id="399" r:id="rId7"/>
    <p:sldId id="398" r:id="rId8"/>
    <p:sldId id="396" r:id="rId9"/>
    <p:sldId id="394" r:id="rId10"/>
    <p:sldId id="393" r:id="rId11"/>
    <p:sldId id="392" r:id="rId12"/>
    <p:sldId id="390" r:id="rId13"/>
    <p:sldId id="389" r:id="rId14"/>
    <p:sldId id="387" r:id="rId15"/>
    <p:sldId id="386" r:id="rId16"/>
    <p:sldId id="385" r:id="rId17"/>
    <p:sldId id="383" r:id="rId18"/>
    <p:sldId id="382" r:id="rId19"/>
    <p:sldId id="381" r:id="rId20"/>
    <p:sldId id="379" r:id="rId21"/>
    <p:sldId id="378" r:id="rId22"/>
    <p:sldId id="377" r:id="rId23"/>
    <p:sldId id="376" r:id="rId24"/>
    <p:sldId id="375" r:id="rId25"/>
    <p:sldId id="374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4" r:id="rId34"/>
    <p:sldId id="363" r:id="rId35"/>
    <p:sldId id="361" r:id="rId36"/>
    <p:sldId id="360" r:id="rId37"/>
    <p:sldId id="359" r:id="rId38"/>
    <p:sldId id="358" r:id="rId39"/>
    <p:sldId id="356" r:id="rId40"/>
    <p:sldId id="355" r:id="rId41"/>
    <p:sldId id="354" r:id="rId42"/>
    <p:sldId id="353" r:id="rId43"/>
    <p:sldId id="352" r:id="rId44"/>
    <p:sldId id="351" r:id="rId45"/>
    <p:sldId id="349" r:id="rId46"/>
    <p:sldId id="348" r:id="rId47"/>
    <p:sldId id="347" r:id="rId48"/>
    <p:sldId id="346" r:id="rId49"/>
    <p:sldId id="345" r:id="rId50"/>
    <p:sldId id="344" r:id="rId51"/>
    <p:sldId id="339" r:id="rId52"/>
    <p:sldId id="338" r:id="rId53"/>
    <p:sldId id="337" r:id="rId54"/>
    <p:sldId id="335" r:id="rId55"/>
    <p:sldId id="334" r:id="rId56"/>
    <p:sldId id="333" r:id="rId57"/>
    <p:sldId id="332" r:id="rId58"/>
    <p:sldId id="330" r:id="rId59"/>
    <p:sldId id="329" r:id="rId60"/>
    <p:sldId id="328" r:id="rId61"/>
    <p:sldId id="327" r:id="rId62"/>
    <p:sldId id="326" r:id="rId63"/>
    <p:sldId id="325" r:id="rId64"/>
    <p:sldId id="341" r:id="rId65"/>
    <p:sldId id="340" r:id="rId66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gs" Target="tags/tag1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notesMaster" Target="notesMasters/notesMaster1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2924810"/>
            <a:ext cx="6240190" cy="840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86269"/>
            <a:ext cx="371335" cy="33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1780"/>
            <a:ext cx="11340000" cy="2794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3892963"/>
            <a:ext cx="380856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242"/>
            <a:ext cx="323727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807015"/>
            <a:ext cx="371335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2352040" y="3213100"/>
            <a:ext cx="3864020" cy="131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90584"/>
            <a:ext cx="323727" cy="3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519971"/>
            <a:ext cx="304685" cy="3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910257"/>
            <a:ext cx="295163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100009"/>
            <a:ext cx="371335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43125"/>
            <a:ext cx="11340000" cy="2789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234202"/>
            <a:ext cx="304685" cy="33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3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029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29462"/>
            <a:ext cx="323727" cy="33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99005"/>
            <a:ext cx="11340000" cy="36003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299024"/>
            <a:ext cx="30468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00779"/>
            <a:ext cx="380856" cy="33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4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40595" y="4580890"/>
            <a:ext cx="1871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02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33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4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3242576"/>
            <a:ext cx="371335" cy="32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4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48713"/>
            <a:ext cx="304685" cy="33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423795" y="2636520"/>
            <a:ext cx="8400460" cy="135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192"/>
            <a:ext cx="323727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3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553"/>
            <a:ext cx="304685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66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01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87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360045" y="899795"/>
            <a:ext cx="8976405" cy="284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892"/>
            <a:ext cx="314206" cy="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11"/>
          <a:stretch>
            <a:fillRect/>
          </a:stretch>
        </p:blipFill>
        <p:spPr>
          <a:xfrm>
            <a:off x="407670" y="3745865"/>
            <a:ext cx="11339830" cy="2779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781" y="3869848"/>
            <a:ext cx="30468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034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4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13305"/>
            <a:ext cx="11340000" cy="6640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57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806020"/>
            <a:ext cx="11340000" cy="291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921" y="996869"/>
            <a:ext cx="304685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3104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964457"/>
            <a:ext cx="314206" cy="3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902"/>
            <a:ext cx="304685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38785"/>
            <a:ext cx="304685" cy="32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1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89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93215"/>
            <a:ext cx="11340000" cy="293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4528" y="2665124"/>
            <a:ext cx="276120" cy="32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3521" y="4880849"/>
            <a:ext cx="314206" cy="34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3324075"/>
            <a:ext cx="323727" cy="32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3281826"/>
            <a:ext cx="380856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65"/>
          <a:stretch>
            <a:fillRect/>
          </a:stretch>
        </p:blipFill>
        <p:spPr>
          <a:xfrm>
            <a:off x="479425" y="908480"/>
            <a:ext cx="11339830" cy="1416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14" y="1077349"/>
            <a:ext cx="314206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825"/>
            <a:ext cx="11340000" cy="34408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929" y="2573326"/>
            <a:ext cx="380856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014" y="4660684"/>
            <a:ext cx="323727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73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053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46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21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6905"/>
            <a:ext cx="11340000" cy="144444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1901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22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757"/>
            <a:ext cx="304685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806096"/>
            <a:ext cx="323727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521435"/>
            <a:ext cx="314206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255849"/>
            <a:ext cx="380856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3971188"/>
            <a:ext cx="304685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43051"/>
            <a:ext cx="323727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767848"/>
            <a:ext cx="323727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2492644"/>
            <a:ext cx="371335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217441"/>
            <a:ext cx="304685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3923163"/>
            <a:ext cx="314206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4061707"/>
            <a:ext cx="476070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4699762"/>
            <a:ext cx="1590075" cy="3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157438"/>
            <a:ext cx="847405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786731"/>
            <a:ext cx="1123526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2511371"/>
            <a:ext cx="457027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3236012"/>
            <a:ext cx="1218741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890" y="4610100"/>
            <a:ext cx="15900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5595" y="5344795"/>
            <a:ext cx="10198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733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6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5930" y="1881505"/>
            <a:ext cx="26200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216" y="3406983"/>
            <a:ext cx="685541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7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080929"/>
            <a:ext cx="1647204" cy="4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75970"/>
            <a:ext cx="11074400" cy="2362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068955"/>
            <a:ext cx="11074400" cy="376872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980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54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6806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647911"/>
            <a:ext cx="3027808" cy="32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005150"/>
            <a:ext cx="11340000" cy="1444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0185" y="4004310"/>
            <a:ext cx="101790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39" y="4885211"/>
            <a:ext cx="1666246" cy="33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8900" y="2520950"/>
            <a:ext cx="57531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8570" y="4018915"/>
            <a:ext cx="103460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6498" y="4874559"/>
            <a:ext cx="9930831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1837544"/>
            <a:ext cx="7150579" cy="42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19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22239"/>
            <a:ext cx="371335" cy="33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20825"/>
            <a:ext cx="11340000" cy="26517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81" y="3202995"/>
            <a:ext cx="304685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577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7794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17797"/>
          <a:stretch>
            <a:fillRect/>
          </a:stretch>
        </p:blipFill>
        <p:spPr>
          <a:xfrm>
            <a:off x="2495550" y="899795"/>
            <a:ext cx="7176180" cy="584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735"/>
            <a:ext cx="11340000" cy="301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876" y="1786697"/>
            <a:ext cx="1028312" cy="33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325" y="2385060"/>
            <a:ext cx="107308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325" y="3244850"/>
            <a:ext cx="107302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1294" y="4155451"/>
            <a:ext cx="4694055" cy="40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22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5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1005205"/>
            <a:ext cx="97555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909944"/>
            <a:ext cx="10625894" cy="4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130" y="2635885"/>
            <a:ext cx="1089025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82645"/>
            <a:ext cx="107327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71950"/>
            <a:ext cx="106699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78130" y="4963795"/>
            <a:ext cx="106603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14" y="5844917"/>
            <a:ext cx="2323224" cy="33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4" grpId="0" bldLvl="0" animBg="1"/>
      <p:bldP spid="20" grpId="0" bldLvl="0" animBg="1"/>
      <p:bldP spid="23" grpId="0" bldLvl="0" animBg="1"/>
      <p:bldP spid="37" grpId="0" bldLvl="0" animBg="1"/>
      <p:bldP spid="3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5491" y="1128831"/>
            <a:ext cx="9683274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929743"/>
            <a:ext cx="10606851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775" y="2583180"/>
            <a:ext cx="110293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502963"/>
            <a:ext cx="2066146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7405" y="4284805"/>
            <a:ext cx="4189420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bldLvl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5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35860"/>
            <a:ext cx="295163" cy="32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9250"/>
            <a:ext cx="11340000" cy="2901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95" y="3980160"/>
            <a:ext cx="371335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692226"/>
            <a:ext cx="371335" cy="3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8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47755"/>
            <a:ext cx="304685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2024-10-10T02:20:02Z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