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3061970"/>
            <a:ext cx="991552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3189997"/>
            <a:ext cx="5303425" cy="534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3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93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724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44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93440"/>
            <a:ext cx="11340000" cy="178758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413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551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551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655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280877"/>
            <a:ext cx="390377" cy="43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299725"/>
            <a:ext cx="361813" cy="41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3299529"/>
            <a:ext cx="466549" cy="41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4308855"/>
            <a:ext cx="466549" cy="41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00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1083" y="2739162"/>
            <a:ext cx="818841" cy="343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4886" y="3368098"/>
            <a:ext cx="1018790" cy="3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72392" y="4035152"/>
            <a:ext cx="1133047" cy="29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290399"/>
            <a:ext cx="390377" cy="42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309247"/>
            <a:ext cx="466549" cy="41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308855"/>
            <a:ext cx="390377" cy="43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28736"/>
            <a:ext cx="390377" cy="4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3149247"/>
            <a:ext cx="361813" cy="41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4159502"/>
            <a:ext cx="361813" cy="41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6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41" y="1109525"/>
            <a:ext cx="1713853" cy="30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2292" y="2433343"/>
            <a:ext cx="1256826" cy="30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319" y="3757162"/>
            <a:ext cx="733148" cy="29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6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0327" y="2330351"/>
            <a:ext cx="1932846" cy="3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9647" y="2997848"/>
            <a:ext cx="1447254" cy="2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4181" y="3655809"/>
            <a:ext cx="1637682" cy="3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1511" y="4981268"/>
            <a:ext cx="1704332" cy="3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5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7329" y="1090810"/>
            <a:ext cx="1466298" cy="37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52745" y="1825430"/>
            <a:ext cx="999748" cy="29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54256" y="3151563"/>
            <a:ext cx="495113" cy="29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7755" y="4344035"/>
            <a:ext cx="222821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1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2040" y="2388516"/>
            <a:ext cx="1218740" cy="372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6750" y="2388516"/>
            <a:ext cx="1037833" cy="30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1813" y="3714823"/>
            <a:ext cx="476070" cy="30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6624" y="3714823"/>
            <a:ext cx="1133047" cy="372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0755" y="4373206"/>
            <a:ext cx="1037833" cy="30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9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153" y="4132831"/>
            <a:ext cx="866448" cy="47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8942" y="4085149"/>
            <a:ext cx="1361561" cy="41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4408" y="4132831"/>
            <a:ext cx="571284" cy="371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29118" y="4085149"/>
            <a:ext cx="1352040" cy="52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1133" y="5200905"/>
            <a:ext cx="914055" cy="31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49219" y="2158998"/>
            <a:ext cx="1466297" cy="41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95566" y="2149460"/>
            <a:ext cx="571284" cy="42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1813" y="2273452"/>
            <a:ext cx="666498" cy="41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1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44735" y="3263294"/>
            <a:ext cx="866448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6045" y="3215647"/>
            <a:ext cx="1171133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7329" y="4225764"/>
            <a:ext cx="875969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34861" y="4225764"/>
            <a:ext cx="1085440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2024-10-10T06:24:49Z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