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175" y="3048000"/>
            <a:ext cx="78676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1157663"/>
            <a:ext cx="466549" cy="4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5455343"/>
            <a:ext cx="333249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8015"/>
            <a:ext cx="10401935" cy="3150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789045"/>
            <a:ext cx="10401935" cy="3022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3"/>
          <a:stretch>
            <a:fillRect/>
          </a:stretch>
        </p:blipFill>
        <p:spPr>
          <a:xfrm>
            <a:off x="360045" y="908480"/>
            <a:ext cx="11339830" cy="56288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4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11133" y="4359872"/>
            <a:ext cx="2332745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1128854"/>
            <a:ext cx="2094710" cy="53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292" y="2902474"/>
            <a:ext cx="2694559" cy="53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09340"/>
            <a:ext cx="11340000" cy="1770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5629275"/>
            <a:ext cx="23996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63476" y="3807758"/>
            <a:ext cx="2408916" cy="4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1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1420" y="1008380"/>
            <a:ext cx="26193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1158" y="2895164"/>
            <a:ext cx="1961410" cy="53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1138546"/>
            <a:ext cx="1247304" cy="41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574" y="1138546"/>
            <a:ext cx="2237531" cy="52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6850" y="2888615"/>
            <a:ext cx="69532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268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815"/>
            <a:ext cx="11340000" cy="346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6209627"/>
            <a:ext cx="399899" cy="41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892893"/>
            <a:ext cx="399899" cy="4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