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132965"/>
            <a:ext cx="10661333" cy="1140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861435"/>
            <a:ext cx="5520690" cy="520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8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275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34060"/>
            <a:ext cx="11059795" cy="3541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4275455"/>
            <a:ext cx="11059795" cy="25609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68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1167659"/>
            <a:ext cx="361813" cy="42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066232"/>
            <a:ext cx="390377" cy="43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10410"/>
            <a:ext cx="11340000" cy="2653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1255" y="3044036"/>
            <a:ext cx="361813" cy="41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255" y="3979425"/>
            <a:ext cx="361813" cy="41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126" y="4924358"/>
            <a:ext cx="466549" cy="41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85842"/>
            <a:ext cx="390377" cy="4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138651"/>
            <a:ext cx="466549" cy="4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081931"/>
            <a:ext cx="466549" cy="4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4015684"/>
            <a:ext cx="466549" cy="4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4949436"/>
            <a:ext cx="390377" cy="4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303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976521"/>
            <a:ext cx="637934" cy="31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540" y="4680585"/>
            <a:ext cx="23615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612" y="5691239"/>
            <a:ext cx="2037581" cy="5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2197089"/>
            <a:ext cx="1037833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287" y="1376871"/>
            <a:ext cx="1628161" cy="3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8165" y="3011805"/>
            <a:ext cx="148018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6095" y="4085590"/>
            <a:ext cx="105664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79985"/>
            <a:ext cx="11340000" cy="40955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20201" y="2522969"/>
            <a:ext cx="1685289" cy="37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4710" y="3151586"/>
            <a:ext cx="599848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6952" y="4408820"/>
            <a:ext cx="1704331" cy="37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65270"/>
            <a:ext cx="11340000" cy="189321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957833" y="5213874"/>
            <a:ext cx="828362" cy="2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0453" y="5758892"/>
            <a:ext cx="1123527" cy="30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2052663"/>
            <a:ext cx="1152090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08125" y="1892300"/>
            <a:ext cx="344106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53145" y="4728210"/>
            <a:ext cx="213296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4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2396210"/>
            <a:ext cx="485591" cy="2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798" y="2939420"/>
            <a:ext cx="418942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3435" y="3502025"/>
            <a:ext cx="14281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4659" y="4206910"/>
            <a:ext cx="2094710" cy="36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4245" y="4739005"/>
            <a:ext cx="23825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8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1763" y="1110151"/>
            <a:ext cx="875969" cy="29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9017" y="2371062"/>
            <a:ext cx="1313954" cy="36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9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265" y="2179955"/>
            <a:ext cx="106616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2223940"/>
            <a:ext cx="542720" cy="31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3299" y="3405010"/>
            <a:ext cx="723627" cy="26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3120" y="3366770"/>
            <a:ext cx="154051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24634" y="3366911"/>
            <a:ext cx="676020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43274" y="3366911"/>
            <a:ext cx="561762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1728718"/>
            <a:ext cx="895012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879" y="1728718"/>
            <a:ext cx="599848" cy="2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04" y="1728718"/>
            <a:ext cx="238035" cy="2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4080" y="1642988"/>
            <a:ext cx="1380604" cy="31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798" y="3348053"/>
            <a:ext cx="495113" cy="37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64231" y="3348053"/>
            <a:ext cx="618891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1486" y="3348053"/>
            <a:ext cx="837884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10377" y="3348053"/>
            <a:ext cx="676020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24282" y="3348053"/>
            <a:ext cx="1447254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2871268"/>
            <a:ext cx="1133047" cy="42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2090" y="3823572"/>
            <a:ext cx="885491" cy="38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1007" y="3766434"/>
            <a:ext cx="571284" cy="43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0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92885" y="2914650"/>
            <a:ext cx="1012761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912372"/>
            <a:ext cx="828362" cy="4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9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