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1" r:id="rId27"/>
    <p:sldId id="330" r:id="rId28"/>
    <p:sldId id="329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7075" y="3076575"/>
            <a:ext cx="56578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96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137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310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93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724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93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724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845634"/>
            <a:ext cx="399899" cy="4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053491"/>
            <a:ext cx="466549" cy="4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025699"/>
            <a:ext cx="390377" cy="42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7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58085"/>
            <a:ext cx="11340000" cy="335172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788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1258" y="1056849"/>
            <a:ext cx="387164" cy="4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9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875107"/>
            <a:ext cx="352292" cy="419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144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344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00"/>
          <a:stretch>
            <a:fillRect/>
          </a:stretch>
        </p:blipFill>
        <p:spPr>
          <a:xfrm>
            <a:off x="1577975" y="713105"/>
            <a:ext cx="10296570" cy="9499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63270"/>
            <a:ext cx="11340000" cy="519517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724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93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55650"/>
            <a:ext cx="10944225" cy="3531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4286885"/>
            <a:ext cx="10944225" cy="250698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10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30985" y="1995805"/>
            <a:ext cx="1013079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9848" y="2863181"/>
            <a:ext cx="1809068" cy="4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70660" y="5425440"/>
            <a:ext cx="900430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310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514475" y="1790700"/>
            <a:ext cx="699579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33830" y="3582035"/>
            <a:ext cx="1026604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08050" y="4437380"/>
            <a:ext cx="1062990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08050" y="5277485"/>
            <a:ext cx="709676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5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5172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90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97635" y="1852930"/>
            <a:ext cx="764603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137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310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310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344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48070"/>
            <a:ext cx="466549" cy="41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016318"/>
            <a:ext cx="361813" cy="41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2875024"/>
            <a:ext cx="390377" cy="43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3752812"/>
            <a:ext cx="466549" cy="41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09340"/>
            <a:ext cx="11340000" cy="159206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16977" y="4614206"/>
            <a:ext cx="390377" cy="4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47857"/>
            <a:ext cx="390377" cy="4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024892"/>
            <a:ext cx="361813" cy="4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2901926"/>
            <a:ext cx="361813" cy="4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3769428"/>
            <a:ext cx="466549" cy="40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977" y="4627396"/>
            <a:ext cx="390377" cy="4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2024-10-10T05:58:58Z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