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6" r:id="rId5"/>
    <p:sldId id="345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3057525"/>
            <a:ext cx="78581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413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413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933395"/>
            <a:ext cx="11340000" cy="170379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24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653485"/>
            <a:ext cx="11340000" cy="198310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551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253138"/>
            <a:ext cx="457027" cy="41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67411"/>
            <a:ext cx="39037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5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31234" y="2778058"/>
            <a:ext cx="1294911" cy="3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5214" y="3540722"/>
            <a:ext cx="1180654" cy="28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9143" y="4131786"/>
            <a:ext cx="980705" cy="37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2795" y="4131786"/>
            <a:ext cx="1180654" cy="37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177290"/>
            <a:ext cx="361813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054666"/>
            <a:ext cx="457027" cy="4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5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1185668"/>
            <a:ext cx="1114005" cy="28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6926" y="2461652"/>
            <a:ext cx="1799546" cy="30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4037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2264851"/>
            <a:ext cx="571284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8765" y="2946400"/>
            <a:ext cx="48323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4206" y="3626582"/>
            <a:ext cx="780755" cy="37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3485"/>
            <a:ext cx="11340000" cy="21250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87657" y="4920306"/>
            <a:ext cx="1266347" cy="2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9874" y="5587360"/>
            <a:ext cx="942619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8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2417498"/>
            <a:ext cx="895012" cy="3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2427042"/>
            <a:ext cx="637934" cy="29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9445" y="3782293"/>
            <a:ext cx="1399647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2670" y="3858645"/>
            <a:ext cx="1199697" cy="29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5944" y="3782293"/>
            <a:ext cx="818840" cy="3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3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1814230"/>
            <a:ext cx="1361561" cy="30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6171" y="1890416"/>
            <a:ext cx="647455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675" y="1814230"/>
            <a:ext cx="885491" cy="30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4055" y="3176053"/>
            <a:ext cx="790277" cy="2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7909" y="3252239"/>
            <a:ext cx="885491" cy="2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6498" y="3176053"/>
            <a:ext cx="2618387" cy="36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0755" y="5185457"/>
            <a:ext cx="6046095" cy="39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