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3048000"/>
            <a:ext cx="76866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99415" y="5373370"/>
            <a:ext cx="11097260" cy="63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20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09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53058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243217"/>
            <a:ext cx="466549" cy="4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157804"/>
            <a:ext cx="361813" cy="42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7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9118" y="2692535"/>
            <a:ext cx="1799546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3827172"/>
            <a:ext cx="1961410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2210" y="4895850"/>
            <a:ext cx="1151890" cy="50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195509"/>
            <a:ext cx="361813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296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3444" y="2869342"/>
            <a:ext cx="392067" cy="35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1748394"/>
            <a:ext cx="847405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2282215"/>
            <a:ext cx="1980453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3492846"/>
            <a:ext cx="1275869" cy="3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2357625"/>
            <a:ext cx="485591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2891135"/>
            <a:ext cx="952141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150" y="3429000"/>
            <a:ext cx="20281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715" y="4177276"/>
            <a:ext cx="1475818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5768" y="4710786"/>
            <a:ext cx="1342518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0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1042880"/>
            <a:ext cx="904534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100" y="2150745"/>
            <a:ext cx="11518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2338334"/>
            <a:ext cx="799797" cy="2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267" y="3471856"/>
            <a:ext cx="971182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6196" y="4719682"/>
            <a:ext cx="1123526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9420" y="5281680"/>
            <a:ext cx="1161612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2901968"/>
            <a:ext cx="1085440" cy="36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2892435"/>
            <a:ext cx="418942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473" y="4112683"/>
            <a:ext cx="875969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848" y="4188948"/>
            <a:ext cx="885491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224" y="4112683"/>
            <a:ext cx="790277" cy="3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1996973"/>
            <a:ext cx="1409168" cy="4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458" y="2111440"/>
            <a:ext cx="314205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2111440"/>
            <a:ext cx="1380604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2997982"/>
            <a:ext cx="1114005" cy="4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3903930"/>
            <a:ext cx="1218740" cy="4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428" y="3951611"/>
            <a:ext cx="514156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2081931"/>
            <a:ext cx="761712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2120058"/>
            <a:ext cx="1713853" cy="38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831" y="2081931"/>
            <a:ext cx="1332997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860"/>
            <a:ext cx="11340000" cy="275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96365" y="5775325"/>
            <a:ext cx="69043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