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3057525"/>
            <a:ext cx="99345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793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19117"/>
            <a:ext cx="361813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1928901"/>
            <a:ext cx="466549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2748211"/>
            <a:ext cx="390377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3567522"/>
            <a:ext cx="466549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4386832"/>
            <a:ext cx="466549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977" y="5196615"/>
            <a:ext cx="390377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09514"/>
            <a:ext cx="466549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747538"/>
            <a:ext cx="361813" cy="40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557027"/>
            <a:ext cx="361813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366516"/>
            <a:ext cx="390377" cy="43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9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4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59345" y="2701836"/>
            <a:ext cx="1761460" cy="36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3915" y="4017645"/>
            <a:ext cx="91376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5340" y="4675276"/>
            <a:ext cx="1542468" cy="29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37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24280" y="2553970"/>
            <a:ext cx="1035113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080" y="3429635"/>
            <a:ext cx="745807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135" y="2645410"/>
            <a:ext cx="998156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07745" y="3442970"/>
            <a:ext cx="651129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3810" y="5060950"/>
            <a:ext cx="387540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5070"/>
            <a:ext cx="11340000" cy="41337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46530" y="2637155"/>
            <a:ext cx="102184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7720" y="3357245"/>
            <a:ext cx="1079881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69370" y="4330221"/>
            <a:ext cx="2485088" cy="5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033850"/>
            <a:ext cx="11340000" cy="1675862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540510" y="6019800"/>
            <a:ext cx="74225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0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9874" y="1128957"/>
            <a:ext cx="2713602" cy="3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403" y="2474084"/>
            <a:ext cx="1228261" cy="33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395510"/>
            <a:ext cx="1828110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3052773"/>
            <a:ext cx="1218740" cy="2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15" y="3710036"/>
            <a:ext cx="1456775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1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97531" y="1109861"/>
            <a:ext cx="895012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3185" y="1047115"/>
            <a:ext cx="106616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3084470"/>
            <a:ext cx="2199445" cy="37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2404526"/>
            <a:ext cx="1551989" cy="37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574" y="2404526"/>
            <a:ext cx="875969" cy="2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335" y="2433093"/>
            <a:ext cx="409420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9068" y="2404526"/>
            <a:ext cx="1418690" cy="37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9874" y="4413736"/>
            <a:ext cx="942619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9420" y="4404214"/>
            <a:ext cx="637934" cy="27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53803" y="4366125"/>
            <a:ext cx="418942" cy="31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9672" y="4375647"/>
            <a:ext cx="552241" cy="30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57884" y="4451825"/>
            <a:ext cx="799798" cy="2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1776350"/>
            <a:ext cx="1190176" cy="29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450" y="1852554"/>
            <a:ext cx="599848" cy="2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569" y="1766824"/>
            <a:ext cx="685541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95465" y="1804927"/>
            <a:ext cx="380856" cy="2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319" y="2433613"/>
            <a:ext cx="1047355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4386350"/>
            <a:ext cx="9673753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93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