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40" r:id="rId5"/>
    <p:sldId id="339" r:id="rId6"/>
    <p:sldId id="338" r:id="rId7"/>
    <p:sldId id="336" r:id="rId8"/>
    <p:sldId id="335" r:id="rId9"/>
    <p:sldId id="334" r:id="rId10"/>
    <p:sldId id="332" r:id="rId11"/>
    <p:sldId id="33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0925" y="3109595"/>
            <a:ext cx="5010150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92150"/>
            <a:ext cx="9965690" cy="8102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1412875"/>
            <a:ext cx="7338060" cy="52959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1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21175" y="1721485"/>
            <a:ext cx="317563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30931" y="3284038"/>
            <a:ext cx="2675516" cy="52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21175" y="4679315"/>
            <a:ext cx="274256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65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21460" y="3302635"/>
            <a:ext cx="592074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5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890985"/>
            <a:ext cx="390377" cy="4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95566" y="3386993"/>
            <a:ext cx="466549" cy="4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96220" y="4864100"/>
            <a:ext cx="42799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551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9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48261" y="1692405"/>
            <a:ext cx="1923324" cy="53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82216" y="3687738"/>
            <a:ext cx="1685289" cy="42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110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5530" y="2294890"/>
            <a:ext cx="62039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92040" y="2310583"/>
            <a:ext cx="1542468" cy="42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7506" y="2310583"/>
            <a:ext cx="1961410" cy="53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36930"/>
            <a:ext cx="10468610" cy="6965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484630"/>
            <a:ext cx="9524365" cy="52082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20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30831" y="3034937"/>
            <a:ext cx="1237783" cy="42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63476" y="3082591"/>
            <a:ext cx="561763" cy="38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81240" y="3001010"/>
            <a:ext cx="113855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96624" y="3702104"/>
            <a:ext cx="1837632" cy="53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14811" y="3702104"/>
            <a:ext cx="1228260" cy="42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8841" y="4416927"/>
            <a:ext cx="561763" cy="38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73652" y="4369272"/>
            <a:ext cx="2047103" cy="53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9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1440" y="1620520"/>
            <a:ext cx="67056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97027" y="1683314"/>
            <a:ext cx="1228261" cy="42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91637" y="1731078"/>
            <a:ext cx="561763" cy="382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73145" y="2322830"/>
            <a:ext cx="59563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34861" y="2351998"/>
            <a:ext cx="1228261" cy="42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00856" y="2342445"/>
            <a:ext cx="790277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9" grpId="0" bldLvl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692785"/>
            <a:ext cx="9879330" cy="7785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1412875"/>
            <a:ext cx="7720965" cy="53822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827610"/>
            <a:ext cx="11340000" cy="298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01831" y="1706054"/>
            <a:ext cx="1466297" cy="42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8758" y="3176493"/>
            <a:ext cx="752191" cy="439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861005"/>
            <a:ext cx="11340000" cy="28489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319413" y="4089684"/>
            <a:ext cx="676020" cy="40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68825" y="5394960"/>
            <a:ext cx="66611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2024-10-10T03:47:11Z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