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3009900"/>
            <a:ext cx="63531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781050"/>
            <a:ext cx="87153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2971" y="2592146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9407" y="2555201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3043" y="5557019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0462" y="5538546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2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49" y="754639"/>
            <a:ext cx="87153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0752" y="4531783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8605" y="5750983"/>
            <a:ext cx="174164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1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076325"/>
            <a:ext cx="85344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1406" y="1058909"/>
            <a:ext cx="17785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6932" y="2841526"/>
            <a:ext cx="17785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3769" y="3377237"/>
            <a:ext cx="17785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5406" y="4596437"/>
            <a:ext cx="17785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79806" y="4605673"/>
            <a:ext cx="17785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51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938337"/>
            <a:ext cx="85534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3978" y="1964073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7142" y="3747135"/>
            <a:ext cx="175088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2859" y="4337818"/>
            <a:ext cx="140914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10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86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352550"/>
            <a:ext cx="86296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8825" y="2536728"/>
            <a:ext cx="6332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2605" y="3146328"/>
            <a:ext cx="109510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6278" y="4328583"/>
            <a:ext cx="289619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2286000"/>
            <a:ext cx="858202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4097" y="2860001"/>
            <a:ext cx="23512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9697" y="3460365"/>
            <a:ext cx="276688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21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799234"/>
            <a:ext cx="86391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9661" y="2601382"/>
            <a:ext cx="18894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3442" y="3210982"/>
            <a:ext cx="24251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896" y="4984363"/>
            <a:ext cx="15846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06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2243137"/>
            <a:ext cx="85820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8714" y="2259637"/>
            <a:ext cx="291466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5078" y="3441891"/>
            <a:ext cx="21942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03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792451"/>
            <a:ext cx="85820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9587" y="3922182"/>
            <a:ext cx="18617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3005" y="5132146"/>
            <a:ext cx="18617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2060" y="5732510"/>
            <a:ext cx="18617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9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1657350"/>
            <a:ext cx="87153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06571" y="1659273"/>
            <a:ext cx="202797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5479" y="2869236"/>
            <a:ext cx="32564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5879" y="4033018"/>
            <a:ext cx="32564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39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430" y="1209531"/>
            <a:ext cx="86391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2642" y="3152773"/>
            <a:ext cx="813435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4715" y="4393237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5042" y="4411710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76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066800"/>
            <a:ext cx="85820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0133" y="2869237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7405" y="2887710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7841" y="4624146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2968" y="4670327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44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2024-10-25T08:43:41Z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