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9"/>
  </p:notesMasterIdLst>
  <p:handoutMasterIdLst>
    <p:handoutMasterId r:id="rId90"/>
  </p:handoutMasterIdLst>
  <p:sldIdLst>
    <p:sldId id="302" r:id="rId3"/>
    <p:sldId id="324" r:id="rId4"/>
    <p:sldId id="424" r:id="rId5"/>
    <p:sldId id="423" r:id="rId6"/>
    <p:sldId id="422" r:id="rId7"/>
    <p:sldId id="421" r:id="rId8"/>
    <p:sldId id="420" r:id="rId9"/>
    <p:sldId id="419" r:id="rId10"/>
    <p:sldId id="418" r:id="rId11"/>
    <p:sldId id="416" r:id="rId12"/>
    <p:sldId id="415" r:id="rId13"/>
    <p:sldId id="414" r:id="rId14"/>
    <p:sldId id="413" r:id="rId15"/>
    <p:sldId id="412" r:id="rId16"/>
    <p:sldId id="411" r:id="rId17"/>
    <p:sldId id="410" r:id="rId18"/>
    <p:sldId id="408" r:id="rId19"/>
    <p:sldId id="407" r:id="rId20"/>
    <p:sldId id="406" r:id="rId21"/>
    <p:sldId id="405" r:id="rId22"/>
    <p:sldId id="403" r:id="rId23"/>
    <p:sldId id="401" r:id="rId24"/>
    <p:sldId id="400" r:id="rId25"/>
    <p:sldId id="398" r:id="rId26"/>
    <p:sldId id="397" r:id="rId27"/>
    <p:sldId id="396" r:id="rId28"/>
    <p:sldId id="395" r:id="rId29"/>
    <p:sldId id="394" r:id="rId30"/>
    <p:sldId id="393" r:id="rId31"/>
    <p:sldId id="392" r:id="rId32"/>
    <p:sldId id="389" r:id="rId33"/>
    <p:sldId id="388" r:id="rId34"/>
    <p:sldId id="387" r:id="rId35"/>
    <p:sldId id="386" r:id="rId36"/>
    <p:sldId id="385" r:id="rId37"/>
    <p:sldId id="384" r:id="rId38"/>
    <p:sldId id="383" r:id="rId39"/>
    <p:sldId id="381" r:id="rId40"/>
    <p:sldId id="380" r:id="rId41"/>
    <p:sldId id="379" r:id="rId42"/>
    <p:sldId id="378" r:id="rId43"/>
    <p:sldId id="377" r:id="rId44"/>
    <p:sldId id="376" r:id="rId45"/>
    <p:sldId id="374" r:id="rId46"/>
    <p:sldId id="373" r:id="rId47"/>
    <p:sldId id="372" r:id="rId48"/>
    <p:sldId id="371" r:id="rId49"/>
    <p:sldId id="370" r:id="rId50"/>
    <p:sldId id="369" r:id="rId51"/>
    <p:sldId id="368" r:id="rId52"/>
    <p:sldId id="367" r:id="rId53"/>
    <p:sldId id="366" r:id="rId54"/>
    <p:sldId id="365" r:id="rId55"/>
    <p:sldId id="364" r:id="rId56"/>
    <p:sldId id="363" r:id="rId57"/>
    <p:sldId id="362" r:id="rId58"/>
    <p:sldId id="361" r:id="rId59"/>
    <p:sldId id="360" r:id="rId60"/>
    <p:sldId id="359" r:id="rId61"/>
    <p:sldId id="357" r:id="rId62"/>
    <p:sldId id="356" r:id="rId63"/>
    <p:sldId id="353" r:id="rId64"/>
    <p:sldId id="352" r:id="rId65"/>
    <p:sldId id="351" r:id="rId66"/>
    <p:sldId id="349" r:id="rId67"/>
    <p:sldId id="347" r:id="rId68"/>
    <p:sldId id="346" r:id="rId69"/>
    <p:sldId id="345" r:id="rId70"/>
    <p:sldId id="344" r:id="rId71"/>
    <p:sldId id="343" r:id="rId72"/>
    <p:sldId id="342" r:id="rId73"/>
    <p:sldId id="341" r:id="rId74"/>
    <p:sldId id="339" r:id="rId75"/>
    <p:sldId id="338" r:id="rId76"/>
    <p:sldId id="337" r:id="rId77"/>
    <p:sldId id="336" r:id="rId78"/>
    <p:sldId id="335" r:id="rId79"/>
    <p:sldId id="334" r:id="rId80"/>
    <p:sldId id="333" r:id="rId81"/>
    <p:sldId id="331" r:id="rId82"/>
    <p:sldId id="330" r:id="rId83"/>
    <p:sldId id="329" r:id="rId84"/>
    <p:sldId id="328" r:id="rId85"/>
    <p:sldId id="327" r:id="rId86"/>
    <p:sldId id="326" r:id="rId87"/>
    <p:sldId id="325" r:id="rId88"/>
  </p:sldIdLst>
  <p:sldSz cx="12192000" cy="6858000"/>
  <p:notesSz cx="6858000" cy="9144000"/>
  <p:custDataLst>
    <p:tags r:id="rId9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4" Type="http://schemas.openxmlformats.org/officeDocument/2006/relationships/tags" Target="tags/tag1.xml"/><Relationship Id="rId93" Type="http://schemas.openxmlformats.org/officeDocument/2006/relationships/tableStyles" Target="tableStyles.xml"/><Relationship Id="rId92" Type="http://schemas.openxmlformats.org/officeDocument/2006/relationships/viewProps" Target="viewProps.xml"/><Relationship Id="rId91" Type="http://schemas.openxmlformats.org/officeDocument/2006/relationships/presProps" Target="presProps.xml"/><Relationship Id="rId90" Type="http://schemas.openxmlformats.org/officeDocument/2006/relationships/handoutMaster" Target="handoutMasters/handoutMaster1.xml"/><Relationship Id="rId9" Type="http://schemas.openxmlformats.org/officeDocument/2006/relationships/slide" Target="slides/slide7.xml"/><Relationship Id="rId89" Type="http://schemas.openxmlformats.org/officeDocument/2006/relationships/notesMaster" Target="notesMasters/notesMaster1.xml"/><Relationship Id="rId88" Type="http://schemas.openxmlformats.org/officeDocument/2006/relationships/slide" Target="slides/slide86.xml"/><Relationship Id="rId87" Type="http://schemas.openxmlformats.org/officeDocument/2006/relationships/slide" Target="slides/slide85.xml"/><Relationship Id="rId86" Type="http://schemas.openxmlformats.org/officeDocument/2006/relationships/slide" Target="slides/slide84.xml"/><Relationship Id="rId85" Type="http://schemas.openxmlformats.org/officeDocument/2006/relationships/slide" Target="slides/slide83.xml"/><Relationship Id="rId84" Type="http://schemas.openxmlformats.org/officeDocument/2006/relationships/slide" Target="slides/slide82.xml"/><Relationship Id="rId83" Type="http://schemas.openxmlformats.org/officeDocument/2006/relationships/slide" Target="slides/slide81.xml"/><Relationship Id="rId82" Type="http://schemas.openxmlformats.org/officeDocument/2006/relationships/slide" Target="slides/slide80.xml"/><Relationship Id="rId81" Type="http://schemas.openxmlformats.org/officeDocument/2006/relationships/slide" Target="slides/slide79.xml"/><Relationship Id="rId80" Type="http://schemas.openxmlformats.org/officeDocument/2006/relationships/slide" Target="slides/slide78.xml"/><Relationship Id="rId8" Type="http://schemas.openxmlformats.org/officeDocument/2006/relationships/slide" Target="slides/slide6.xml"/><Relationship Id="rId79" Type="http://schemas.openxmlformats.org/officeDocument/2006/relationships/slide" Target="slides/slide77.xml"/><Relationship Id="rId78" Type="http://schemas.openxmlformats.org/officeDocument/2006/relationships/slide" Target="slides/slide76.xml"/><Relationship Id="rId77" Type="http://schemas.openxmlformats.org/officeDocument/2006/relationships/slide" Target="slides/slide75.xml"/><Relationship Id="rId76" Type="http://schemas.openxmlformats.org/officeDocument/2006/relationships/slide" Target="slides/slide74.xml"/><Relationship Id="rId75" Type="http://schemas.openxmlformats.org/officeDocument/2006/relationships/slide" Target="slides/slide73.xml"/><Relationship Id="rId74" Type="http://schemas.openxmlformats.org/officeDocument/2006/relationships/slide" Target="slides/slide72.xml"/><Relationship Id="rId73" Type="http://schemas.openxmlformats.org/officeDocument/2006/relationships/slide" Target="slides/slide71.xml"/><Relationship Id="rId72" Type="http://schemas.openxmlformats.org/officeDocument/2006/relationships/slide" Target="slides/slide70.xml"/><Relationship Id="rId71" Type="http://schemas.openxmlformats.org/officeDocument/2006/relationships/slide" Target="slides/slide69.xml"/><Relationship Id="rId70" Type="http://schemas.openxmlformats.org/officeDocument/2006/relationships/slide" Target="slides/slide68.xml"/><Relationship Id="rId7" Type="http://schemas.openxmlformats.org/officeDocument/2006/relationships/slide" Target="slides/slide5.xml"/><Relationship Id="rId69" Type="http://schemas.openxmlformats.org/officeDocument/2006/relationships/slide" Target="slides/slide67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8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9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1.png"/><Relationship Id="rId1" Type="http://schemas.openxmlformats.org/officeDocument/2006/relationships/image" Target="../media/image7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2.png"/></Relationships>
</file>

<file path=ppt/slides/_rels/slide6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image" Target="../media/image73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6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7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9.png"/><Relationship Id="rId1" Type="http://schemas.openxmlformats.org/officeDocument/2006/relationships/image" Target="../media/image78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1.png"/><Relationship Id="rId1" Type="http://schemas.openxmlformats.org/officeDocument/2006/relationships/image" Target="../media/image80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2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3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4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6.pn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7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9.png"/><Relationship Id="rId1" Type="http://schemas.openxmlformats.org/officeDocument/2006/relationships/image" Target="../media/image88.png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0.png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1.png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2.png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3.png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4.png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5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7.png"/><Relationship Id="rId1" Type="http://schemas.openxmlformats.org/officeDocument/2006/relationships/image" Target="../media/image9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8.png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9.png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0.png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1.png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2.png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3.png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4795" y="3061970"/>
            <a:ext cx="6581775" cy="733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20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2101542"/>
            <a:ext cx="390377" cy="438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32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2158053"/>
            <a:ext cx="361812" cy="419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26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3037525"/>
            <a:ext cx="390377" cy="429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63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2081367"/>
            <a:ext cx="361813" cy="419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75793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60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00" y="683260"/>
            <a:ext cx="10786745" cy="27419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00" y="3357245"/>
            <a:ext cx="10786745" cy="353377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20344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4896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2034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34827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7689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645105"/>
            <a:ext cx="11340000" cy="2765172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986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4653485"/>
            <a:ext cx="11340000" cy="189931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20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2101542"/>
            <a:ext cx="466549" cy="419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71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2112577"/>
            <a:ext cx="399898" cy="429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146"/>
          <a:stretch>
            <a:fillRect/>
          </a:stretch>
        </p:blipFill>
        <p:spPr>
          <a:xfrm>
            <a:off x="911860" y="2924810"/>
            <a:ext cx="5880145" cy="2821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54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2073518"/>
            <a:ext cx="390377" cy="429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764540"/>
            <a:ext cx="10518775" cy="61093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24695" y="1772920"/>
            <a:ext cx="661670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980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14827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86206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7620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54482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10" y="612140"/>
            <a:ext cx="10988040" cy="18618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2479675"/>
            <a:ext cx="10988040" cy="181356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4220845"/>
            <a:ext cx="10988040" cy="2625725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64482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76896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37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1167047"/>
            <a:ext cx="399899" cy="438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6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2205529"/>
            <a:ext cx="352292" cy="409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09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2025699"/>
            <a:ext cx="390377" cy="438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59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2139936"/>
            <a:ext cx="399899" cy="429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340" y="612345"/>
            <a:ext cx="11340000" cy="267020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3069160"/>
            <a:ext cx="11340000" cy="3714827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58965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80689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82413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68965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34827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74482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647700"/>
            <a:ext cx="11075035" cy="35731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4220845"/>
            <a:ext cx="11075035" cy="2618740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09793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76206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22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3187432"/>
            <a:ext cx="466549" cy="419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05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2176532"/>
            <a:ext cx="399898" cy="438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10344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11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3236358"/>
            <a:ext cx="361812" cy="41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42068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99724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66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2177279"/>
            <a:ext cx="399899" cy="428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65172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09655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27586"/>
          </a:xfrm>
          <a:prstGeom prst="rect">
            <a:avLst/>
          </a:prstGeo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8096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33793"/>
          </a:xfrm>
          <a:prstGeom prst="rect">
            <a:avLst/>
          </a:prstGeom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22068"/>
          </a:xfrm>
          <a:prstGeom prst="rect">
            <a:avLst/>
          </a:prstGeom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09655"/>
          </a:xfrm>
          <a:prstGeom prst="rect">
            <a:avLst/>
          </a:prstGeom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00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3275341"/>
            <a:ext cx="361813" cy="419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13"/>
          <a:stretch>
            <a:fillRect/>
          </a:stretch>
        </p:blipFill>
        <p:spPr>
          <a:xfrm>
            <a:off x="911860" y="4149090"/>
            <a:ext cx="8832260" cy="1787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82413"/>
          </a:xfrm>
          <a:prstGeom prst="rect">
            <a:avLst/>
          </a:prstGeom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22068"/>
          </a:xfrm>
          <a:prstGeom prst="rect">
            <a:avLst/>
          </a:prstGeom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16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3238782"/>
            <a:ext cx="457027" cy="410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61"/>
          <a:stretch>
            <a:fillRect/>
          </a:stretch>
        </p:blipFill>
        <p:spPr>
          <a:xfrm>
            <a:off x="911860" y="3860800"/>
            <a:ext cx="7272655" cy="280035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904"/>
          <a:stretch>
            <a:fillRect/>
          </a:stretch>
        </p:blipFill>
        <p:spPr>
          <a:xfrm>
            <a:off x="8328660" y="3789045"/>
            <a:ext cx="3719875" cy="2952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87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2043375"/>
            <a:ext cx="466549" cy="419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65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2128330"/>
            <a:ext cx="399899" cy="438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1655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3861005"/>
            <a:ext cx="11340000" cy="2921586"/>
          </a:xfrm>
          <a:prstGeom prst="rect">
            <a:avLst/>
          </a:prstGeom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2724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780870"/>
            <a:ext cx="11340000" cy="4022068"/>
          </a:xfrm>
          <a:prstGeom prst="rect">
            <a:avLst/>
          </a:prstGeom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99655"/>
          </a:xfrm>
          <a:prstGeom prst="rect">
            <a:avLst/>
          </a:prstGeom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16551"/>
          </a:xfrm>
          <a:prstGeom prst="rect">
            <a:avLst/>
          </a:prstGeom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99655"/>
          </a:xfrm>
          <a:prstGeom prst="rect">
            <a:avLst/>
          </a:prstGeom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33793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76896"/>
          </a:xfrm>
          <a:prstGeom prst="rect">
            <a:avLst/>
          </a:prstGeom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60689"/>
          </a:xfrm>
          <a:prstGeom prst="rect">
            <a:avLst/>
          </a:prstGeom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27586"/>
          </a:xfrm>
          <a:prstGeom prst="rect">
            <a:avLst/>
          </a:prstGeom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21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2150744"/>
            <a:ext cx="361813" cy="420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04"/>
          <a:stretch>
            <a:fillRect/>
          </a:stretch>
        </p:blipFill>
        <p:spPr>
          <a:xfrm>
            <a:off x="983615" y="3789045"/>
            <a:ext cx="6168435" cy="1815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58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2043426"/>
            <a:ext cx="399898" cy="438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70689"/>
          </a:xfrm>
          <a:prstGeom prst="rect">
            <a:avLst/>
          </a:prstGeom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3777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30485" y="3054350"/>
            <a:ext cx="537210" cy="43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25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2205347"/>
            <a:ext cx="361812" cy="41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70620"/>
          </a:xfrm>
          <a:prstGeom prst="rect">
            <a:avLst/>
          </a:prstGeom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18620"/>
          </a:xfrm>
          <a:prstGeom prst="rect">
            <a:avLst/>
          </a:prstGeom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0979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4796995"/>
            <a:ext cx="11340000" cy="173172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70000"/>
          </a:xfrm>
          <a:prstGeom prst="rect">
            <a:avLst/>
          </a:prstGeom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74482"/>
          </a:xfrm>
          <a:prstGeom prst="rect">
            <a:avLst/>
          </a:prstGeom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02413"/>
          </a:xfrm>
          <a:prstGeom prst="rect">
            <a:avLst/>
          </a:prstGeom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08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2109286"/>
            <a:ext cx="390377" cy="438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42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1195230"/>
            <a:ext cx="361812" cy="419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36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2063908"/>
            <a:ext cx="457027" cy="41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37241"/>
          </a:xfrm>
          <a:prstGeom prst="rect">
            <a:avLst/>
          </a:prstGeom>
        </p:spPr>
      </p:pic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41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2053144"/>
            <a:ext cx="361813" cy="419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84"/>
          <a:stretch>
            <a:fillRect/>
          </a:stretch>
        </p:blipFill>
        <p:spPr>
          <a:xfrm>
            <a:off x="1559560" y="836930"/>
            <a:ext cx="10128295" cy="9499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935" y="1916635"/>
            <a:ext cx="11340000" cy="2821034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86</vt:i4>
      </vt:variant>
    </vt:vector>
  </HeadingPairs>
  <TitlesOfParts>
    <vt:vector size="9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2024-10-10T07:34:16Z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