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762" y="3095625"/>
            <a:ext cx="60864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730971"/>
            <a:ext cx="8591550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42280" y="4799636"/>
            <a:ext cx="25544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3444" y="5381528"/>
            <a:ext cx="20372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5590" y="6037310"/>
            <a:ext cx="20372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77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919162"/>
            <a:ext cx="86106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8572" y="1003491"/>
            <a:ext cx="182477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3226" y="1603855"/>
            <a:ext cx="182477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73408" y="2268873"/>
            <a:ext cx="21942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0062" y="4143855"/>
            <a:ext cx="9288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19953" y="4781164"/>
            <a:ext cx="15384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19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438400"/>
            <a:ext cx="86868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0135" y="2453600"/>
            <a:ext cx="19448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17" y="2435127"/>
            <a:ext cx="19448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0644" y="3755927"/>
            <a:ext cx="19448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82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52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127" y="802409"/>
            <a:ext cx="868680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7772" y="2130325"/>
            <a:ext cx="12983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7554" y="4060725"/>
            <a:ext cx="12983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3772" y="5386363"/>
            <a:ext cx="1778592" cy="446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171700"/>
            <a:ext cx="86010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07153" y="2231927"/>
            <a:ext cx="23235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2171" y="4134618"/>
            <a:ext cx="141837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04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756804"/>
            <a:ext cx="87058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6317" y="2666036"/>
            <a:ext cx="24990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3772" y="3321818"/>
            <a:ext cx="24990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4026" y="4633381"/>
            <a:ext cx="24990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98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838325"/>
            <a:ext cx="86106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8789" y="1834763"/>
            <a:ext cx="20372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3516" y="3802109"/>
            <a:ext cx="31825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74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1133475"/>
            <a:ext cx="85629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4426" y="4494836"/>
            <a:ext cx="31363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41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08720"/>
            <a:ext cx="861060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62" y="4267056"/>
            <a:ext cx="851535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87808" y="929600"/>
            <a:ext cx="20372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1299" y="1548436"/>
            <a:ext cx="20372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3372" y="2213454"/>
            <a:ext cx="20372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3226" y="3478836"/>
            <a:ext cx="28038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1555" y="4836581"/>
            <a:ext cx="204644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3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262062"/>
            <a:ext cx="85820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4717" y="3210982"/>
            <a:ext cx="11320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2608" y="3183273"/>
            <a:ext cx="11320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6972" y="4476364"/>
            <a:ext cx="11320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17262" y="4457891"/>
            <a:ext cx="11320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0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803564"/>
            <a:ext cx="85058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90571" y="1483781"/>
            <a:ext cx="20372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5226" y="1465308"/>
            <a:ext cx="14368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2026" y="3358763"/>
            <a:ext cx="17878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8536" y="4014545"/>
            <a:ext cx="110433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1991" y="5270690"/>
            <a:ext cx="310862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0136" y="5889527"/>
            <a:ext cx="110433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9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2024-10-24T07:41:14Z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