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3043237"/>
            <a:ext cx="61912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214562"/>
            <a:ext cx="86010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2005" y="3588257"/>
            <a:ext cx="104388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9968" y="3569784"/>
            <a:ext cx="219843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2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876300"/>
            <a:ext cx="86296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5496" y="5481710"/>
            <a:ext cx="195828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2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033462"/>
            <a:ext cx="86106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7605" y="1704038"/>
            <a:ext cx="11639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2732" y="2285928"/>
            <a:ext cx="189363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221" y="2892669"/>
            <a:ext cx="2152251" cy="441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2949" y="4133201"/>
            <a:ext cx="215225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4150" y="4733564"/>
            <a:ext cx="960760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4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1000125"/>
            <a:ext cx="8582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9822" y="1704482"/>
            <a:ext cx="16719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822" y="2313638"/>
            <a:ext cx="16719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547188"/>
            <a:ext cx="201370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6077" y="5370874"/>
            <a:ext cx="2780323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40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8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285875"/>
            <a:ext cx="8591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636912"/>
            <a:ext cx="131174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7095" y="3237276"/>
            <a:ext cx="131174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914" y="4465712"/>
            <a:ext cx="131174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214562"/>
            <a:ext cx="85820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495" y="2295167"/>
            <a:ext cx="254017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9495" y="3514367"/>
            <a:ext cx="1856687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9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014412"/>
            <a:ext cx="8610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7859" y="2295167"/>
            <a:ext cx="16811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8950" y="3532840"/>
            <a:ext cx="168119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3350" y="4742802"/>
            <a:ext cx="1570359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98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200275"/>
            <a:ext cx="8610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4223" y="2313638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1787" y="3532838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46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238250"/>
            <a:ext cx="8658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2515" y="4521129"/>
            <a:ext cx="1930576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22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023937"/>
            <a:ext cx="86010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6769" y="1094436"/>
            <a:ext cx="211530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278" y="2313636"/>
            <a:ext cx="211530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0804" y="3542071"/>
            <a:ext cx="3103595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5351" y="4770508"/>
            <a:ext cx="1884394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87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758" y="959571"/>
            <a:ext cx="86391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311" y="2958522"/>
            <a:ext cx="87058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8114" y="3015601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914" y="2997128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8077" y="4816691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2222" y="4844399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343025"/>
            <a:ext cx="86391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1059" y="2599965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7859" y="2609201"/>
            <a:ext cx="2106068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9386" y="4465710"/>
            <a:ext cx="1459522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895" y="4428764"/>
            <a:ext cx="905341" cy="401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2024-10-27T07:47:54Z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