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390775"/>
            <a:ext cx="757237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866775"/>
            <a:ext cx="86868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1008" y="883418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6353" y="1446836"/>
            <a:ext cx="35519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0498" y="2028727"/>
            <a:ext cx="41338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1662" y="2592145"/>
            <a:ext cx="41338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61843" y="3174036"/>
            <a:ext cx="41338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20970" y="3737453"/>
            <a:ext cx="4826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42279" y="4310108"/>
            <a:ext cx="4826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8461" y="4873526"/>
            <a:ext cx="4826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34643" y="5455417"/>
            <a:ext cx="48265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85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876300"/>
            <a:ext cx="84582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2498" y="883418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6098" y="1456073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1698" y="2001017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5516" y="2582907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4134" y="3127852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2825" y="3728214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1734" y="4300868"/>
            <a:ext cx="55377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1916" y="4891995"/>
            <a:ext cx="4355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3844" y="5446176"/>
            <a:ext cx="4355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1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714500"/>
            <a:ext cx="85820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5298" y="1696218"/>
            <a:ext cx="413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3152" y="2259636"/>
            <a:ext cx="413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3916" y="2832291"/>
            <a:ext cx="413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2788" y="3395709"/>
            <a:ext cx="413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6170" y="3977600"/>
            <a:ext cx="413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2424" y="4531781"/>
            <a:ext cx="413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9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33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814532"/>
            <a:ext cx="85534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6026" y="1446836"/>
            <a:ext cx="16954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208" y="1446835"/>
            <a:ext cx="248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5481" y="1991780"/>
            <a:ext cx="248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6063" y="1991779"/>
            <a:ext cx="248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2354" y="2536725"/>
            <a:ext cx="33580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5699" y="3081670"/>
            <a:ext cx="1686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8063" y="3090905"/>
            <a:ext cx="1686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8136" y="3635850"/>
            <a:ext cx="29146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39081" y="4180796"/>
            <a:ext cx="1686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57771" y="4171559"/>
            <a:ext cx="28315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38353" y="4725740"/>
            <a:ext cx="28315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51882" y="5252213"/>
            <a:ext cx="17416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11953" y="5270685"/>
            <a:ext cx="25821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34281" y="5815631"/>
            <a:ext cx="18617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23663" y="5815631"/>
            <a:ext cx="24528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378" y="843684"/>
            <a:ext cx="85058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7189" y="837236"/>
            <a:ext cx="13721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6971" y="846471"/>
            <a:ext cx="3690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8644" y="1382182"/>
            <a:ext cx="13721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4534" y="1391418"/>
            <a:ext cx="33025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3699" y="1936364"/>
            <a:ext cx="18247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0972" y="2481310"/>
            <a:ext cx="13260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2135" y="2481310"/>
            <a:ext cx="28961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3591" y="3026255"/>
            <a:ext cx="13260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9772" y="3026255"/>
            <a:ext cx="2591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76899" y="3580436"/>
            <a:ext cx="19263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04826" y="3571200"/>
            <a:ext cx="32379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70354" y="4116147"/>
            <a:ext cx="1575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14791" y="4116147"/>
            <a:ext cx="244360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1154" y="4670329"/>
            <a:ext cx="1575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04827" y="4670329"/>
            <a:ext cx="25175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30572" y="5206038"/>
            <a:ext cx="1575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45699" y="5215274"/>
            <a:ext cx="1575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04608" y="5760219"/>
            <a:ext cx="23512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73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262062"/>
            <a:ext cx="8620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8645" y="1225163"/>
            <a:ext cx="99368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4463" y="1252872"/>
            <a:ext cx="16954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9518" y="1779345"/>
            <a:ext cx="16954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4244" y="1797817"/>
            <a:ext cx="25359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0608" y="2342764"/>
            <a:ext cx="37089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8825" y="2887708"/>
            <a:ext cx="25359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27953" y="2887707"/>
            <a:ext cx="25359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5408" y="3432653"/>
            <a:ext cx="308091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03736" y="3977598"/>
            <a:ext cx="20372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56171" y="3986834"/>
            <a:ext cx="26837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31809" y="4513307"/>
            <a:ext cx="16308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52100" y="4522542"/>
            <a:ext cx="215728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45263" y="5076724"/>
            <a:ext cx="27945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9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352675"/>
            <a:ext cx="86106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4171" y="2342763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7116" y="2333527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5734" y="2869236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0753" y="3432654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9953" y="3977600"/>
            <a:ext cx="30439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6935" y="3977600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3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257300"/>
            <a:ext cx="86296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6935" y="1816290"/>
            <a:ext cx="1981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4680" y="1779345"/>
            <a:ext cx="1981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9589" y="2915417"/>
            <a:ext cx="23050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7916" y="3451126"/>
            <a:ext cx="1917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7772" y="4005308"/>
            <a:ext cx="1603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7735" y="3986835"/>
            <a:ext cx="1603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4717" y="4550253"/>
            <a:ext cx="1603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36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047" y="1504085"/>
            <a:ext cx="86296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776" y="4278746"/>
            <a:ext cx="46767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1589" y="1483782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4571" y="1483782"/>
            <a:ext cx="2757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1153" y="2028727"/>
            <a:ext cx="34041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4826" y="2573672"/>
            <a:ext cx="34041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3553" y="3663564"/>
            <a:ext cx="2757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68535" y="3645091"/>
            <a:ext cx="1076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92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73" y="780039"/>
            <a:ext cx="86201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4790" y="828001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8535" y="828001"/>
            <a:ext cx="30901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9771" y="1400654"/>
            <a:ext cx="3182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9444" y="2527492"/>
            <a:ext cx="12244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4789" y="2555200"/>
            <a:ext cx="1741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1043" y="3682036"/>
            <a:ext cx="1741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6607" y="3682036"/>
            <a:ext cx="1741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85988" y="4263926"/>
            <a:ext cx="20279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94641" y="5409235"/>
            <a:ext cx="275764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49649" y="5410160"/>
            <a:ext cx="325641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9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128712"/>
            <a:ext cx="86391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3480" y="1751636"/>
            <a:ext cx="472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9589" y="2310655"/>
            <a:ext cx="4724993" cy="480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2426" y="2859997"/>
            <a:ext cx="472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7044" y="3460358"/>
            <a:ext cx="472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6535" y="4042250"/>
            <a:ext cx="472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6571" y="4577958"/>
            <a:ext cx="472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4134" y="5159848"/>
            <a:ext cx="47249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7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73</cp:revision>
  <dcterms:created xsi:type="dcterms:W3CDTF">2015-09-16T06:44:00Z</dcterms:created>
  <dcterms:modified xsi:type="dcterms:W3CDTF">2024-10-24T07:40:13Z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