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960" y="2276475"/>
            <a:ext cx="11074718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004945"/>
            <a:ext cx="5494020" cy="506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33927"/>
            <a:ext cx="361813" cy="41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88007"/>
            <a:ext cx="466549" cy="41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6770"/>
            <a:ext cx="11340000" cy="25689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3645" y="4085454"/>
            <a:ext cx="361813" cy="41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516" y="5002241"/>
            <a:ext cx="466549" cy="42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252790"/>
            <a:ext cx="361813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168139"/>
            <a:ext cx="390377" cy="4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102557"/>
            <a:ext cx="457027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008371"/>
            <a:ext cx="390377" cy="4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205341"/>
            <a:ext cx="466549" cy="41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037390"/>
            <a:ext cx="390377" cy="42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84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745" y="1148027"/>
            <a:ext cx="1799545" cy="41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052" y="2970078"/>
            <a:ext cx="780755" cy="4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77732" y="2728326"/>
            <a:ext cx="1551989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7556" y="3966256"/>
            <a:ext cx="1104483" cy="30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6675" y="5232754"/>
            <a:ext cx="1637682" cy="3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176495"/>
            <a:ext cx="1885239" cy="5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3026151"/>
            <a:ext cx="1456775" cy="41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8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71660" y="1022350"/>
            <a:ext cx="199961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985746"/>
            <a:ext cx="618891" cy="4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73" y="4738209"/>
            <a:ext cx="2028060" cy="54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1186046"/>
            <a:ext cx="1447254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2101395"/>
            <a:ext cx="1599596" cy="4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5800" y="3950970"/>
            <a:ext cx="131381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6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129336"/>
            <a:ext cx="856926" cy="43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1195691"/>
            <a:ext cx="1104483" cy="2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2473839"/>
            <a:ext cx="961662" cy="3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2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339649"/>
            <a:ext cx="809319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2978434"/>
            <a:ext cx="771234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4440" y="3597275"/>
            <a:ext cx="130429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0377" y="4256004"/>
            <a:ext cx="1085440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717" y="4885255"/>
            <a:ext cx="1094962" cy="3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2360603"/>
            <a:ext cx="561763" cy="3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7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2425123"/>
            <a:ext cx="447506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544" y="2425123"/>
            <a:ext cx="914055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219" y="2425123"/>
            <a:ext cx="437984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32014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68765" y="4286730"/>
            <a:ext cx="790277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4055" y="4315314"/>
            <a:ext cx="637934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34" y="6173286"/>
            <a:ext cx="514156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11838" y="6173286"/>
            <a:ext cx="1999496" cy="36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68290" y="6101715"/>
            <a:ext cx="14947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986736"/>
            <a:ext cx="1523425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1986736"/>
            <a:ext cx="5170125" cy="52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2997210"/>
            <a:ext cx="552241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3350" y="2946400"/>
            <a:ext cx="102044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8695" y="3897630"/>
            <a:ext cx="38887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4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