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324" r:id="rId3"/>
    <p:sldId id="398" r:id="rId4"/>
    <p:sldId id="397" r:id="rId5"/>
    <p:sldId id="396" r:id="rId6"/>
    <p:sldId id="395" r:id="rId7"/>
    <p:sldId id="394" r:id="rId8"/>
    <p:sldId id="393" r:id="rId9"/>
    <p:sldId id="392" r:id="rId10"/>
    <p:sldId id="390" r:id="rId11"/>
    <p:sldId id="389" r:id="rId12"/>
    <p:sldId id="388" r:id="rId13"/>
    <p:sldId id="386" r:id="rId14"/>
    <p:sldId id="385" r:id="rId15"/>
    <p:sldId id="384" r:id="rId16"/>
    <p:sldId id="383" r:id="rId17"/>
    <p:sldId id="382" r:id="rId18"/>
    <p:sldId id="381" r:id="rId19"/>
    <p:sldId id="380" r:id="rId20"/>
    <p:sldId id="377" r:id="rId21"/>
    <p:sldId id="376" r:id="rId22"/>
    <p:sldId id="375" r:id="rId23"/>
    <p:sldId id="374" r:id="rId24"/>
    <p:sldId id="373" r:id="rId25"/>
    <p:sldId id="372" r:id="rId26"/>
    <p:sldId id="370" r:id="rId27"/>
    <p:sldId id="369" r:id="rId28"/>
    <p:sldId id="368" r:id="rId29"/>
    <p:sldId id="367" r:id="rId30"/>
    <p:sldId id="366" r:id="rId31"/>
    <p:sldId id="365" r:id="rId32"/>
    <p:sldId id="363" r:id="rId33"/>
    <p:sldId id="362" r:id="rId34"/>
    <p:sldId id="361" r:id="rId35"/>
    <p:sldId id="360" r:id="rId36"/>
    <p:sldId id="359" r:id="rId37"/>
    <p:sldId id="358" r:id="rId38"/>
    <p:sldId id="356" r:id="rId39"/>
    <p:sldId id="355" r:id="rId40"/>
    <p:sldId id="354" r:id="rId41"/>
    <p:sldId id="353" r:id="rId42"/>
    <p:sldId id="352" r:id="rId43"/>
    <p:sldId id="351" r:id="rId44"/>
    <p:sldId id="348" r:id="rId45"/>
    <p:sldId id="347" r:id="rId46"/>
    <p:sldId id="346" r:id="rId47"/>
    <p:sldId id="344" r:id="rId48"/>
    <p:sldId id="343" r:id="rId49"/>
    <p:sldId id="338" r:id="rId50"/>
    <p:sldId id="336" r:id="rId51"/>
    <p:sldId id="334" r:id="rId52"/>
    <p:sldId id="333" r:id="rId53"/>
    <p:sldId id="332" r:id="rId54"/>
    <p:sldId id="330" r:id="rId55"/>
    <p:sldId id="329" r:id="rId56"/>
    <p:sldId id="328" r:id="rId57"/>
    <p:sldId id="327" r:id="rId58"/>
    <p:sldId id="340" r:id="rId59"/>
    <p:sldId id="339" r:id="rId60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6" Type="http://schemas.openxmlformats.org/officeDocument/2006/relationships/tags" Target="tags/tag1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handoutMaster" Target="handoutMasters/handoutMaster1.xml"/><Relationship Id="rId61" Type="http://schemas.openxmlformats.org/officeDocument/2006/relationships/notesMaster" Target="notesMasters/notesMaster1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651760" y="2997200"/>
            <a:ext cx="6888525" cy="9486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7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786461"/>
            <a:ext cx="371335" cy="32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48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71404"/>
            <a:ext cx="304685" cy="33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6860"/>
            <a:ext cx="11340000" cy="27595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549" y="3917380"/>
            <a:ext cx="380856" cy="33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1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710652"/>
            <a:ext cx="295163" cy="32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4257055"/>
            <a:ext cx="371335" cy="3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8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24072"/>
            <a:ext cx="323727" cy="34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63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79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4144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399415" y="908685"/>
            <a:ext cx="11169015" cy="1143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1634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399415" y="908685"/>
            <a:ext cx="11169015" cy="1143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814275"/>
            <a:ext cx="11340000" cy="1940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81" y="967205"/>
            <a:ext cx="304685" cy="33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81" y="2238439"/>
            <a:ext cx="323727" cy="33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2327275" y="2839085"/>
            <a:ext cx="9768250" cy="12719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07715"/>
            <a:ext cx="11340000" cy="26086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2738" y="4351046"/>
            <a:ext cx="323727" cy="33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42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372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68840" y="4293235"/>
            <a:ext cx="1871980" cy="64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89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174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790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395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4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52760"/>
            <a:ext cx="304685" cy="33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5015"/>
            <a:ext cx="11340000" cy="25008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34" y="3669538"/>
            <a:ext cx="323727" cy="34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4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090819"/>
            <a:ext cx="380856" cy="3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5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119182"/>
            <a:ext cx="380856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372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946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216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60045" y="899795"/>
            <a:ext cx="9192305" cy="4371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14304"/>
            <a:ext cx="380856" cy="3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070" y="3548057"/>
            <a:ext cx="371335" cy="3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849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680"/>
            <a:ext cx="11340000" cy="312604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0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80966"/>
            <a:ext cx="323727" cy="34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8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71781"/>
            <a:ext cx="323727" cy="34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3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004849"/>
            <a:ext cx="371335" cy="324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549826"/>
            <a:ext cx="304685" cy="33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216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8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2264245"/>
            <a:ext cx="333249" cy="33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2619" y="4821013"/>
            <a:ext cx="371335" cy="32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7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996770"/>
            <a:ext cx="11340000" cy="12935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628"/>
          <a:stretch>
            <a:fillRect/>
          </a:stretch>
        </p:blipFill>
        <p:spPr>
          <a:xfrm>
            <a:off x="335280" y="4364990"/>
            <a:ext cx="11339830" cy="1944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96645" y="4479473"/>
            <a:ext cx="295163" cy="32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18"/>
          <a:stretch>
            <a:fillRect/>
          </a:stretch>
        </p:blipFill>
        <p:spPr>
          <a:xfrm>
            <a:off x="407670" y="908480"/>
            <a:ext cx="11339830" cy="318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30849" y="1704043"/>
            <a:ext cx="323727" cy="33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1939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57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4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62139"/>
            <a:ext cx="323727" cy="34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969667"/>
            <a:ext cx="380856" cy="32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4228634"/>
            <a:ext cx="304685" cy="33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931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5399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822530"/>
            <a:ext cx="11340000" cy="12590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56665"/>
            <a:ext cx="11340000" cy="26301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797630"/>
            <a:ext cx="11340000" cy="1983422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4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47606"/>
            <a:ext cx="304685" cy="333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1823762"/>
            <a:ext cx="304685" cy="32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2499918"/>
            <a:ext cx="304685" cy="333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3166551"/>
            <a:ext cx="314206" cy="34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3852230"/>
            <a:ext cx="380856" cy="333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8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14399"/>
            <a:ext cx="323727" cy="33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1691262"/>
            <a:ext cx="380856" cy="33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2368126"/>
            <a:ext cx="323727" cy="33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044989"/>
            <a:ext cx="380856" cy="33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070" y="3721852"/>
            <a:ext cx="371335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12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96770"/>
            <a:ext cx="11340000" cy="3363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32" y="3816131"/>
            <a:ext cx="685541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793" y="5169031"/>
            <a:ext cx="1894760" cy="40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1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005" y="1052611"/>
            <a:ext cx="1018790" cy="41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6990" y="2940685"/>
            <a:ext cx="166941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5440" y="4438670"/>
            <a:ext cx="1799546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5855"/>
            <a:ext cx="11340000" cy="3427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4886" y="1603300"/>
            <a:ext cx="695063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27"/>
          <a:stretch>
            <a:fillRect/>
          </a:stretch>
        </p:blipFill>
        <p:spPr>
          <a:xfrm>
            <a:off x="407670" y="4149090"/>
            <a:ext cx="11339830" cy="2636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02587" y="4320763"/>
            <a:ext cx="1294911" cy="4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5530" y="5574030"/>
            <a:ext cx="2767965" cy="48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56"/>
          <a:stretch>
            <a:fillRect/>
          </a:stretch>
        </p:blipFill>
        <p:spPr>
          <a:xfrm>
            <a:off x="360045" y="908480"/>
            <a:ext cx="11339830" cy="14232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00906" y="1074300"/>
            <a:ext cx="1694812" cy="4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420825"/>
            <a:ext cx="11340000" cy="39452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810046" y="4526883"/>
            <a:ext cx="571284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2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336319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307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076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429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92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6950"/>
            <a:ext cx="11340000" cy="1897186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4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415987"/>
            <a:ext cx="4675012" cy="4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6397" y="3741285"/>
            <a:ext cx="9711838" cy="4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61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360170" y="1574165"/>
            <a:ext cx="1024509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6977" y="2348902"/>
            <a:ext cx="1723375" cy="3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54962" y="3683418"/>
            <a:ext cx="5274861" cy="40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35919" y="4989338"/>
            <a:ext cx="8226498" cy="42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animBg="1"/>
      <p:bldP spid="17" grpId="0" animBg="1"/>
      <p:bldP spid="1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744220"/>
            <a:ext cx="11203940" cy="3898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4642485"/>
            <a:ext cx="9361805" cy="220726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764745"/>
            <a:ext cx="11340000" cy="329851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063570"/>
            <a:ext cx="11340000" cy="2651749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9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1205042"/>
            <a:ext cx="9702317" cy="33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1905635"/>
            <a:ext cx="1061148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920908"/>
            <a:ext cx="10625894" cy="4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788374"/>
            <a:ext cx="10521157" cy="42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422775"/>
            <a:ext cx="106965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36220" y="5398135"/>
            <a:ext cx="106070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  <p:bldP spid="12" grpId="0" animBg="1"/>
      <p:bldP spid="13" grpId="0" bldLvl="0" animBg="1"/>
      <p:bldP spid="30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6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281391"/>
            <a:ext cx="10625894" cy="40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136775"/>
            <a:ext cx="1062672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007186"/>
            <a:ext cx="2199445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10335" y="3712845"/>
            <a:ext cx="972375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742516"/>
            <a:ext cx="1875717" cy="333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2" grpId="0" animBg="1"/>
      <p:bldP spid="17" grpId="0" bldLvl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2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662505"/>
            <a:ext cx="371335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2920639"/>
            <a:ext cx="295163" cy="33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0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747409"/>
            <a:ext cx="371335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794521"/>
            <a:ext cx="371335" cy="32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827610"/>
            <a:ext cx="11340000" cy="3307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45" y="1609124"/>
            <a:ext cx="295163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76905"/>
            <a:ext cx="11340000" cy="27724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59" y="4257925"/>
            <a:ext cx="314206" cy="34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9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728457"/>
            <a:ext cx="295163" cy="32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080652"/>
            <a:ext cx="323727" cy="34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5127989"/>
            <a:ext cx="371335" cy="33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2024-10-10T03:11:04Z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