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0" y="3090545"/>
            <a:ext cx="483870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586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614805" y="2515870"/>
            <a:ext cx="1016000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5665" y="3383915"/>
            <a:ext cx="363601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0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65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3172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06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88110" y="2530475"/>
            <a:ext cx="1028065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7025" y="3428365"/>
            <a:ext cx="1128903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71780" y="4153535"/>
            <a:ext cx="1129665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5018405"/>
            <a:ext cx="1129411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914" y="5970237"/>
            <a:ext cx="2142317" cy="4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26" grpId="0" bldLvl="0" animBg="1"/>
      <p:bldP spid="30" grpId="0" bldLvl="0" animBg="1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758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092835" y="965200"/>
            <a:ext cx="1050163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48615" y="1885315"/>
            <a:ext cx="1128331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0045" y="2647315"/>
            <a:ext cx="1145095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3589655"/>
            <a:ext cx="1119060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61620" y="4347845"/>
            <a:ext cx="1154938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349250" y="5215890"/>
            <a:ext cx="1110297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1" grpId="0" bldLvl="0" animBg="1"/>
      <p:bldP spid="27" grpId="0" bldLvl="0" animBg="1"/>
      <p:bldP spid="34" grpId="0" bldLvl="0" animBg="1"/>
      <p:bldP spid="44" grpId="0" bldLvl="0" animBg="1"/>
      <p:bldP spid="5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045" y="955040"/>
            <a:ext cx="1128141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1752600"/>
            <a:ext cx="1137793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7185" y="2572385"/>
            <a:ext cx="1115314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60680" y="3397250"/>
            <a:ext cx="1112901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36550" y="4255135"/>
            <a:ext cx="1128522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264160" y="5008245"/>
            <a:ext cx="1121664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360680" y="5865495"/>
            <a:ext cx="576897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5" grpId="0" bldLvl="0" animBg="1"/>
      <p:bldP spid="33" grpId="0" bldLvl="0" animBg="1"/>
      <p:bldP spid="42" grpId="0" bldLvl="0" animBg="1"/>
      <p:bldP spid="51" grpId="0" bldLvl="0" animBg="1"/>
      <p:bldP spid="5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1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49680" y="1062355"/>
            <a:ext cx="1040320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3370" y="1865630"/>
            <a:ext cx="1140650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2763294"/>
            <a:ext cx="1770982" cy="43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4540"/>
            <a:ext cx="8272780" cy="896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1557020"/>
            <a:ext cx="9852660" cy="5144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91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19870" y="4192270"/>
            <a:ext cx="196151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4005" y="5122379"/>
            <a:ext cx="561763" cy="38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30680" y="5189098"/>
            <a:ext cx="647455" cy="31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82569" y="5074722"/>
            <a:ext cx="990226" cy="42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2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87808" y="1912510"/>
            <a:ext cx="3494356" cy="53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0695" y="1846580"/>
            <a:ext cx="284670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903250"/>
            <a:ext cx="1751939" cy="52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667" y="2950946"/>
            <a:ext cx="552241" cy="37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0428" y="2903250"/>
            <a:ext cx="685541" cy="41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5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82230" y="1908810"/>
            <a:ext cx="149479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3652" y="2017038"/>
            <a:ext cx="571284" cy="42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7732" y="2989104"/>
            <a:ext cx="828362" cy="31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0050" y="2989104"/>
            <a:ext cx="1152090" cy="31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0251" y="2865093"/>
            <a:ext cx="1409168" cy="42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14811" y="2865093"/>
            <a:ext cx="1342518" cy="53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1133" y="3847639"/>
            <a:ext cx="914055" cy="31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93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12545" y="3641090"/>
            <a:ext cx="1049274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9470" y="4429125"/>
            <a:ext cx="307213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2024-10-10T07:02:03Z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