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564765"/>
            <a:ext cx="11594785" cy="5734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280" y="3357245"/>
            <a:ext cx="7600952" cy="1146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8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34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47857"/>
            <a:ext cx="361813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015359"/>
            <a:ext cx="390377" cy="4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911459"/>
            <a:ext cx="466549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3788494"/>
            <a:ext cx="361813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4675061"/>
            <a:ext cx="466549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023831"/>
            <a:ext cx="390377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024007"/>
            <a:ext cx="466549" cy="4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005132"/>
            <a:ext cx="390377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014833"/>
            <a:ext cx="361813" cy="4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5005483"/>
            <a:ext cx="361813" cy="4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8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93340" y="4112895"/>
            <a:ext cx="34512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2034468"/>
            <a:ext cx="1780503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0035" y="4879975"/>
            <a:ext cx="190119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3213832"/>
            <a:ext cx="1770982" cy="53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4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77581" y="2693303"/>
            <a:ext cx="1609118" cy="29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3876120"/>
            <a:ext cx="1275870" cy="30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1176967"/>
            <a:ext cx="866448" cy="42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340" y="1176967"/>
            <a:ext cx="1713853" cy="42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3853" y="2170231"/>
            <a:ext cx="1447254" cy="42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0327" y="3186690"/>
            <a:ext cx="1152090" cy="41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347" y="1081307"/>
            <a:ext cx="1761460" cy="4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1460" y="3075695"/>
            <a:ext cx="2646952" cy="52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1109488"/>
            <a:ext cx="1247304" cy="28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5465" y="2223583"/>
            <a:ext cx="2142317" cy="2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3404334"/>
            <a:ext cx="933098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9143" y="4004232"/>
            <a:ext cx="1647204" cy="37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2187366"/>
            <a:ext cx="818840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5300" y="2709545"/>
            <a:ext cx="149479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57" y="3388907"/>
            <a:ext cx="1237782" cy="3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380" y="3862070"/>
            <a:ext cx="17265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9546" y="5162612"/>
            <a:ext cx="1609118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9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500" y="2216785"/>
            <a:ext cx="58991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2347372"/>
            <a:ext cx="238035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3123" y="2347372"/>
            <a:ext cx="733148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3602" y="3461467"/>
            <a:ext cx="790277" cy="2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5062" y="3537645"/>
            <a:ext cx="247556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2367" y="3461467"/>
            <a:ext cx="1037833" cy="2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48816" y="5280204"/>
            <a:ext cx="628413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42020" y="5219700"/>
            <a:ext cx="51117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95617" y="5327815"/>
            <a:ext cx="971184" cy="2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0277" y="5832491"/>
            <a:ext cx="1009269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bldLvl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6740" y="2179320"/>
            <a:ext cx="128905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2223583"/>
            <a:ext cx="799798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634" y="2223583"/>
            <a:ext cx="1352040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252150"/>
            <a:ext cx="618891" cy="27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610" y="3694430"/>
            <a:ext cx="9985375" cy="55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585415"/>
            <a:ext cx="4760705" cy="53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6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517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