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935" y="3068955"/>
            <a:ext cx="10814050" cy="633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3006484"/>
            <a:ext cx="1961410" cy="4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828" y="3120864"/>
            <a:ext cx="933098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4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44584" y="2989064"/>
            <a:ext cx="923576" cy="42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551" y="2989064"/>
            <a:ext cx="1266347" cy="42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9920" y="2978150"/>
            <a:ext cx="59944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750"/>
            <a:ext cx="11340000" cy="39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4671166"/>
            <a:ext cx="2228010" cy="4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8369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9823" y="2168078"/>
            <a:ext cx="1561511" cy="4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7178" y="4227514"/>
            <a:ext cx="1294911" cy="4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2195878"/>
            <a:ext cx="3713350" cy="5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5869" y="4244509"/>
            <a:ext cx="2228010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5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53655" y="3209290"/>
            <a:ext cx="335153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40" y="4330899"/>
            <a:ext cx="1152090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3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3236283"/>
            <a:ext cx="1114005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654" y="4256618"/>
            <a:ext cx="1590075" cy="41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01763" y="2255791"/>
            <a:ext cx="1114005" cy="42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2303530"/>
            <a:ext cx="1047355" cy="47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4665" y="2139950"/>
            <a:ext cx="68707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4273802"/>
            <a:ext cx="790277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22" y="4397699"/>
            <a:ext cx="971183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5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43050" y="4179570"/>
            <a:ext cx="101574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085285"/>
            <a:ext cx="11340000" cy="952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45515" y="5125720"/>
            <a:ext cx="4307205" cy="6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692785"/>
            <a:ext cx="11810047" cy="6029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412875"/>
            <a:ext cx="9963150" cy="5327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7783" y="1300521"/>
            <a:ext cx="1723375" cy="5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8463" y="2339971"/>
            <a:ext cx="1961410" cy="5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4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7304" y="2243057"/>
            <a:ext cx="1666246" cy="53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0215" y="3206750"/>
            <a:ext cx="27730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0755" y="1424615"/>
            <a:ext cx="637934" cy="31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2825" y="2228850"/>
            <a:ext cx="222948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1133" y="5478461"/>
            <a:ext cx="2142317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1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0453" y="3395579"/>
            <a:ext cx="866448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788" y="4433817"/>
            <a:ext cx="2142317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357987"/>
            <a:ext cx="571284" cy="38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50292"/>
            <a:ext cx="1361561" cy="42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35" y="1475945"/>
            <a:ext cx="11340000" cy="3567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56125" y="3456940"/>
            <a:ext cx="389826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83629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1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1680" y="1176655"/>
            <a:ext cx="6559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148" y="2072578"/>
            <a:ext cx="1951889" cy="5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34025" y="2910205"/>
            <a:ext cx="31953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6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65905" y="1066800"/>
            <a:ext cx="22256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58610" y="2013585"/>
            <a:ext cx="2455545" cy="57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195479"/>
            <a:ext cx="885491" cy="4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100982"/>
            <a:ext cx="1094962" cy="4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8110" y="2834005"/>
            <a:ext cx="335915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716860"/>
            <a:ext cx="11340000" cy="18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8792" y="3916901"/>
            <a:ext cx="875969" cy="4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6676" y="4031210"/>
            <a:ext cx="914055" cy="3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2910625"/>
            <a:ext cx="1523425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740" y="3024974"/>
            <a:ext cx="923576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890"/>
            <a:ext cx="11340000" cy="3673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77360" y="3027045"/>
            <a:ext cx="63373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659" y="3027825"/>
            <a:ext cx="1532947" cy="4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