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685" y="2204720"/>
            <a:ext cx="10474643" cy="1140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789045"/>
            <a:ext cx="5554028" cy="5000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0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0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7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71524"/>
            <a:ext cx="361813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1900559"/>
            <a:ext cx="399899" cy="4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748652"/>
            <a:ext cx="466549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577687"/>
            <a:ext cx="399899" cy="4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4425780"/>
            <a:ext cx="361813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76818"/>
            <a:ext cx="466549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007272"/>
            <a:ext cx="399899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2837727"/>
            <a:ext cx="399899" cy="4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1596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8891" y="3764487"/>
            <a:ext cx="466549" cy="42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4595936"/>
            <a:ext cx="361813" cy="42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599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3718839"/>
            <a:ext cx="2904030" cy="4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1640" y="4556760"/>
            <a:ext cx="40881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2824097"/>
            <a:ext cx="2189925" cy="4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148" y="4519588"/>
            <a:ext cx="2132795" cy="53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5869" y="1978313"/>
            <a:ext cx="1837632" cy="42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6095" y="4526188"/>
            <a:ext cx="2180403" cy="53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3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15012" y="3280672"/>
            <a:ext cx="1133047" cy="3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5147119"/>
            <a:ext cx="1209219" cy="37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6775" y="1128923"/>
            <a:ext cx="1761460" cy="5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4256" y="1052421"/>
            <a:ext cx="1152090" cy="4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1204845"/>
            <a:ext cx="314206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183" y="2795760"/>
            <a:ext cx="1894760" cy="4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1061967"/>
            <a:ext cx="961662" cy="36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1709835"/>
            <a:ext cx="1123526" cy="2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5340" y="2919826"/>
            <a:ext cx="1856675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3904" y="4244145"/>
            <a:ext cx="971183" cy="21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1738" y="4787212"/>
            <a:ext cx="1618639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1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2387612"/>
            <a:ext cx="1161612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0151" y="2387612"/>
            <a:ext cx="1104483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71" y="2387612"/>
            <a:ext cx="837884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8639" y="2463899"/>
            <a:ext cx="504634" cy="29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5239" y="4256663"/>
            <a:ext cx="904534" cy="29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16221" y="4247127"/>
            <a:ext cx="1294911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8060" y="4256663"/>
            <a:ext cx="818841" cy="29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23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1624929"/>
            <a:ext cx="599848" cy="31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1663083"/>
            <a:ext cx="637934" cy="27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3504022"/>
            <a:ext cx="723627" cy="29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9874" y="3504022"/>
            <a:ext cx="1190176" cy="37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5138" y="3504022"/>
            <a:ext cx="628413" cy="29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91435" y="3494483"/>
            <a:ext cx="1256827" cy="30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1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8220" y="2272030"/>
            <a:ext cx="50101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4886" y="2388129"/>
            <a:ext cx="1637682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455" y="3429000"/>
            <a:ext cx="68294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