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108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3076575"/>
            <a:ext cx="61626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495550"/>
            <a:ext cx="85153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140968"/>
            <a:ext cx="5040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2229" y="3183280"/>
            <a:ext cx="1181883" cy="44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1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485900"/>
            <a:ext cx="8543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900112"/>
            <a:ext cx="8620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1839" y="1594510"/>
            <a:ext cx="2142033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459" y="2223160"/>
            <a:ext cx="1852805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3269" y="3491890"/>
            <a:ext cx="1698555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7974" y="3490743"/>
            <a:ext cx="180020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4829" y="4749190"/>
            <a:ext cx="1943139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3569" y="5377840"/>
            <a:ext cx="2034559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9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528762"/>
            <a:ext cx="8610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4556" y="1551394"/>
            <a:ext cx="117385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780928"/>
            <a:ext cx="187220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5656" y="3425914"/>
            <a:ext cx="2002552" cy="471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1482" y="4042782"/>
            <a:ext cx="73094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8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62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876300"/>
            <a:ext cx="864870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3628" y="2268880"/>
            <a:ext cx="119446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0658" y="3549040"/>
            <a:ext cx="159337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276" y="4822364"/>
            <a:ext cx="125471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843087"/>
            <a:ext cx="86677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891664"/>
            <a:ext cx="12241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5178" y="3194710"/>
            <a:ext cx="2311142" cy="4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0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885825"/>
            <a:ext cx="86582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852936"/>
            <a:ext cx="15841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459882"/>
            <a:ext cx="122413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0498" y="4783480"/>
            <a:ext cx="200943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9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824037"/>
            <a:ext cx="86391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08" y="1914550"/>
            <a:ext cx="259230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1948" y="3194710"/>
            <a:ext cx="212602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05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1152525"/>
            <a:ext cx="8543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0468" y="4554880"/>
            <a:ext cx="426569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98" y="1034472"/>
            <a:ext cx="86772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941" y="5026314"/>
            <a:ext cx="8658225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9294" y="1111074"/>
            <a:ext cx="1815058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7758" y="2394610"/>
            <a:ext cx="200828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7798" y="3686200"/>
            <a:ext cx="168824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7688" y="5103520"/>
            <a:ext cx="2568352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4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233487"/>
            <a:ext cx="86487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7868" y="2531770"/>
            <a:ext cx="1200180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3917" y="2531770"/>
            <a:ext cx="1010281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3548" y="4429150"/>
            <a:ext cx="125847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889" y="4429150"/>
            <a:ext cx="504056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6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228725"/>
            <a:ext cx="86391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16832"/>
            <a:ext cx="50405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1817" y="1916832"/>
            <a:ext cx="1152575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437112"/>
            <a:ext cx="1296144" cy="45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01317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8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2024-10-14T08:58:46Z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