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3076575"/>
            <a:ext cx="54864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47700"/>
            <a:ext cx="11160125" cy="3573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257040"/>
            <a:ext cx="11160125" cy="25292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86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095"/>
            <a:ext cx="11340000" cy="75413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929582"/>
            <a:ext cx="361812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929879"/>
            <a:ext cx="466549" cy="4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043039"/>
            <a:ext cx="361812" cy="4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005206"/>
            <a:ext cx="399899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79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24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6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36930"/>
            <a:ext cx="9370695" cy="59550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27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00530" y="1974850"/>
            <a:ext cx="981900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848" y="3074533"/>
            <a:ext cx="2561259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50620" y="4813935"/>
            <a:ext cx="80365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07160" y="2066925"/>
            <a:ext cx="1015555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1070" y="3029585"/>
            <a:ext cx="474345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54760" y="1974215"/>
            <a:ext cx="103428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080" y="2921000"/>
            <a:ext cx="109505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69645" y="3752850"/>
            <a:ext cx="108172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66775" y="4862830"/>
            <a:ext cx="1006221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0" grpId="0" bldLvl="0" animBg="1"/>
      <p:bldP spid="3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68120" y="1953260"/>
            <a:ext cx="1007935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3755" y="2967355"/>
            <a:ext cx="783463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3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0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071540"/>
            <a:ext cx="361813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1967360"/>
            <a:ext cx="466549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2853651"/>
            <a:ext cx="390377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3749472"/>
            <a:ext cx="466549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645293"/>
            <a:ext cx="361813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977" y="5531583"/>
            <a:ext cx="390377" cy="4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04831"/>
            <a:ext cx="390377" cy="4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1891132"/>
            <a:ext cx="390377" cy="4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796493"/>
            <a:ext cx="466549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3692324"/>
            <a:ext cx="361813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