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324" r:id="rId3"/>
    <p:sldId id="402" r:id="rId4"/>
    <p:sldId id="401" r:id="rId5"/>
    <p:sldId id="400" r:id="rId6"/>
    <p:sldId id="399" r:id="rId7"/>
    <p:sldId id="398" r:id="rId8"/>
    <p:sldId id="397" r:id="rId9"/>
    <p:sldId id="395" r:id="rId10"/>
    <p:sldId id="394" r:id="rId11"/>
    <p:sldId id="393" r:id="rId12"/>
    <p:sldId id="391" r:id="rId13"/>
    <p:sldId id="390" r:id="rId14"/>
    <p:sldId id="388" r:id="rId15"/>
    <p:sldId id="385" r:id="rId16"/>
    <p:sldId id="384" r:id="rId17"/>
    <p:sldId id="383" r:id="rId18"/>
    <p:sldId id="382" r:id="rId19"/>
    <p:sldId id="381" r:id="rId20"/>
    <p:sldId id="380" r:id="rId21"/>
    <p:sldId id="379" r:id="rId22"/>
    <p:sldId id="377" r:id="rId23"/>
    <p:sldId id="376" r:id="rId24"/>
    <p:sldId id="375" r:id="rId25"/>
    <p:sldId id="373" r:id="rId26"/>
    <p:sldId id="371" r:id="rId27"/>
    <p:sldId id="370" r:id="rId28"/>
    <p:sldId id="369" r:id="rId29"/>
    <p:sldId id="368" r:id="rId30"/>
    <p:sldId id="367" r:id="rId31"/>
    <p:sldId id="366" r:id="rId32"/>
    <p:sldId id="364" r:id="rId33"/>
    <p:sldId id="362" r:id="rId34"/>
    <p:sldId id="360" r:id="rId35"/>
    <p:sldId id="358" r:id="rId36"/>
    <p:sldId id="357" r:id="rId37"/>
    <p:sldId id="355" r:id="rId38"/>
    <p:sldId id="353" r:id="rId39"/>
    <p:sldId id="351" r:id="rId40"/>
    <p:sldId id="350" r:id="rId41"/>
    <p:sldId id="349" r:id="rId42"/>
    <p:sldId id="347" r:id="rId43"/>
    <p:sldId id="346" r:id="rId44"/>
    <p:sldId id="345" r:id="rId45"/>
    <p:sldId id="344" r:id="rId46"/>
    <p:sldId id="343" r:id="rId47"/>
    <p:sldId id="337" r:id="rId48"/>
    <p:sldId id="335" r:id="rId49"/>
    <p:sldId id="334" r:id="rId50"/>
    <p:sldId id="333" r:id="rId51"/>
    <p:sldId id="332" r:id="rId52"/>
    <p:sldId id="330" r:id="rId53"/>
    <p:sldId id="329" r:id="rId54"/>
    <p:sldId id="328" r:id="rId55"/>
    <p:sldId id="327" r:id="rId56"/>
    <p:sldId id="326" r:id="rId57"/>
    <p:sldId id="341" r:id="rId58"/>
    <p:sldId id="340" r:id="rId59"/>
    <p:sldId id="339" r:id="rId60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gs" Target="tags/tag1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notesMaster" Target="notesMasters/notesMaster1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40050" y="2924810"/>
            <a:ext cx="6311945" cy="927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814765"/>
            <a:ext cx="371335" cy="323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349320"/>
            <a:ext cx="11340000" cy="22162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59" y="4607246"/>
            <a:ext cx="323727" cy="34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21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748511"/>
            <a:ext cx="323727" cy="33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19428"/>
            <a:ext cx="304685" cy="33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8615"/>
            <a:ext cx="11340000" cy="28673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6070" y="3941031"/>
            <a:ext cx="371335" cy="3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590"/>
            <a:ext cx="11340000" cy="2199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833856"/>
            <a:ext cx="304685" cy="32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855925"/>
            <a:ext cx="11340000" cy="27811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1781" y="4055935"/>
            <a:ext cx="304685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259" y="5456011"/>
            <a:ext cx="314206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5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844310"/>
            <a:ext cx="295163" cy="33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256007"/>
            <a:ext cx="371335" cy="33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0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148192"/>
            <a:ext cx="323727" cy="33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155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47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939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09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555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68840" y="4436745"/>
            <a:ext cx="17995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4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128678"/>
            <a:ext cx="314206" cy="34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915"/>
            <a:ext cx="11340000" cy="34709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3312557"/>
            <a:ext cx="304685" cy="33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6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42827"/>
            <a:ext cx="304685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590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82625"/>
            <a:ext cx="11088370" cy="3394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076700"/>
            <a:ext cx="11088370" cy="26987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199515" y="908685"/>
            <a:ext cx="10488340" cy="702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735"/>
            <a:ext cx="11340000" cy="269486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52367"/>
            <a:ext cx="304685" cy="33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4461589"/>
            <a:ext cx="304685" cy="33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7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167030"/>
            <a:ext cx="380856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04816"/>
            <a:ext cx="323727" cy="34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695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09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360045" y="899795"/>
            <a:ext cx="9120550" cy="418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09598"/>
            <a:ext cx="304685" cy="33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205578"/>
            <a:ext cx="314206" cy="34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30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085285"/>
            <a:ext cx="11340000" cy="129353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99795"/>
            <a:ext cx="10972800" cy="3984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884420"/>
            <a:ext cx="10972800" cy="191897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65" y="720930"/>
            <a:ext cx="11340000" cy="3427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835" y="920889"/>
            <a:ext cx="371335" cy="32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295"/>
            <a:ext cx="11340000" cy="28026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4320886"/>
            <a:ext cx="323727" cy="34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65" y="807290"/>
            <a:ext cx="11340000" cy="3341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921" y="912312"/>
            <a:ext cx="304685" cy="3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295"/>
            <a:ext cx="11340000" cy="27595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4311621"/>
            <a:ext cx="304685" cy="33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5114041"/>
            <a:ext cx="323727" cy="33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899795"/>
            <a:ext cx="10416585" cy="659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413931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0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1643314"/>
            <a:ext cx="276120" cy="33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26733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38992" y="4403984"/>
            <a:ext cx="371335" cy="3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5855"/>
            <a:ext cx="11340000" cy="2091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865" y="1537335"/>
            <a:ext cx="40894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80870"/>
            <a:ext cx="11340000" cy="3928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3939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82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7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128544"/>
            <a:ext cx="371335" cy="33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928208"/>
            <a:ext cx="304685" cy="33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756490"/>
            <a:ext cx="11340000" cy="20480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53260"/>
            <a:ext cx="11340000" cy="403152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4638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3042667"/>
            <a:ext cx="323727" cy="34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3718797"/>
            <a:ext cx="295163" cy="33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4394928"/>
            <a:ext cx="371335" cy="33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284" y="5071058"/>
            <a:ext cx="295163" cy="33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3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100269"/>
            <a:ext cx="380856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1767835"/>
            <a:ext cx="304685" cy="3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2444938"/>
            <a:ext cx="323727" cy="3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3122041"/>
            <a:ext cx="323727" cy="3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634" y="3799144"/>
            <a:ext cx="323727" cy="3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156" y="4476246"/>
            <a:ext cx="304685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83260"/>
            <a:ext cx="11204575" cy="4707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8000" y="3483610"/>
            <a:ext cx="96583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570" y="4077335"/>
            <a:ext cx="2142490" cy="52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97"/>
          <a:stretch>
            <a:fillRect/>
          </a:stretch>
        </p:blipFill>
        <p:spPr>
          <a:xfrm>
            <a:off x="407670" y="5445125"/>
            <a:ext cx="11204575" cy="12807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912350" y="5589270"/>
            <a:ext cx="134112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2"/>
          <a:stretch>
            <a:fillRect/>
          </a:stretch>
        </p:blipFill>
        <p:spPr>
          <a:xfrm>
            <a:off x="335280" y="908480"/>
            <a:ext cx="11339830" cy="21160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01431" y="1059006"/>
            <a:ext cx="2161360" cy="33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5713" y="2442666"/>
            <a:ext cx="1142569" cy="37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97405"/>
            <a:ext cx="11340000" cy="360034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305663" y="3159325"/>
            <a:ext cx="457027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43525" y="4501515"/>
            <a:ext cx="18948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30250"/>
            <a:ext cx="10671810" cy="3307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905" y="1544320"/>
            <a:ext cx="129476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2995" y="3609340"/>
            <a:ext cx="44005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037330"/>
            <a:ext cx="10671810" cy="27793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28660" y="4220845"/>
            <a:ext cx="2351405" cy="41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4065" y="6236970"/>
            <a:ext cx="1646555" cy="43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7908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6349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02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1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90486"/>
            <a:ext cx="380856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908685"/>
            <a:ext cx="10416585" cy="754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2694866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7908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1747817"/>
            <a:ext cx="3294408" cy="4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4310" y="3819525"/>
            <a:ext cx="575119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483" y="5301031"/>
            <a:ext cx="2066146" cy="33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71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14145" y="2269490"/>
            <a:ext cx="1066990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6498" y="3214008"/>
            <a:ext cx="8207455" cy="41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4780" y="4578350"/>
            <a:ext cx="870458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animBg="1"/>
      <p:bldP spid="1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5551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18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25015"/>
            <a:ext cx="11340000" cy="2073969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/>
          <a:stretch>
            <a:fillRect/>
          </a:stretch>
        </p:blipFill>
        <p:spPr>
          <a:xfrm>
            <a:off x="479470" y="899795"/>
            <a:ext cx="10716215" cy="4290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520" y="923925"/>
            <a:ext cx="980757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2308" y="1967790"/>
            <a:ext cx="5655717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9810" y="2734945"/>
            <a:ext cx="101752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1655" y="3515995"/>
            <a:ext cx="1065466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3555" y="4516755"/>
            <a:ext cx="1073150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5" grpId="0" bldLvl="0" animBg="1"/>
      <p:bldP spid="21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958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038225"/>
            <a:ext cx="1064196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1966595"/>
            <a:ext cx="1064196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2833370"/>
            <a:ext cx="1084072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3900362"/>
            <a:ext cx="10625894" cy="41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4795708"/>
            <a:ext cx="3637178" cy="4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9" grpId="0" bldLvl="0" animBg="1"/>
      <p:bldP spid="31" grpId="0" animBg="1"/>
      <p:bldP spid="3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98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66825" y="1056640"/>
            <a:ext cx="982027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7490" y="1960245"/>
            <a:ext cx="1069149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046503"/>
            <a:ext cx="10454508" cy="41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555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24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3125"/>
            <a:ext cx="11340000" cy="3406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59" y="1868539"/>
            <a:ext cx="314206" cy="34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74" y="3280680"/>
            <a:ext cx="380856" cy="3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4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804715"/>
            <a:ext cx="295163" cy="32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1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80962"/>
            <a:ext cx="314206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2024-10-10T02:30:28Z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