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3076575"/>
            <a:ext cx="99250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84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10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20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318965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328291"/>
            <a:ext cx="361813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337421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47764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177529"/>
            <a:ext cx="36181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5188235"/>
            <a:ext cx="3618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28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8589" y="2798643"/>
            <a:ext cx="1075919" cy="3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3504672"/>
            <a:ext cx="1609118" cy="3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4210700"/>
            <a:ext cx="2237531" cy="37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329242"/>
            <a:ext cx="390377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2340345"/>
            <a:ext cx="361813" cy="4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341910"/>
            <a:ext cx="466549" cy="4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5354578"/>
            <a:ext cx="390377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109985"/>
            <a:ext cx="1770982" cy="36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2522615"/>
            <a:ext cx="1847153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2520783"/>
            <a:ext cx="2485088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931818"/>
            <a:ext cx="2018539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119293"/>
            <a:ext cx="1285390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2520866"/>
            <a:ext cx="1361561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100" y="3941508"/>
            <a:ext cx="1304433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416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295097"/>
            <a:ext cx="980705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2295097"/>
            <a:ext cx="990226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3705911"/>
            <a:ext cx="790277" cy="3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692" y="3744041"/>
            <a:ext cx="637934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20442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58841" y="5699619"/>
            <a:ext cx="885491" cy="2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952" y="5699619"/>
            <a:ext cx="895012" cy="2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3148" y="5699619"/>
            <a:ext cx="1428211" cy="29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3065055"/>
            <a:ext cx="2523173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3055518"/>
            <a:ext cx="571284" cy="4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4200040"/>
            <a:ext cx="609370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1989" y="4085588"/>
            <a:ext cx="1447255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181" y="5220573"/>
            <a:ext cx="609370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984" y="5115659"/>
            <a:ext cx="2170882" cy="52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3655" y="3115310"/>
            <a:ext cx="84645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