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24" r:id="rId3"/>
    <p:sldId id="400" r:id="rId4"/>
    <p:sldId id="399" r:id="rId5"/>
    <p:sldId id="398" r:id="rId6"/>
    <p:sldId id="397" r:id="rId7"/>
    <p:sldId id="396" r:id="rId8"/>
    <p:sldId id="395" r:id="rId9"/>
    <p:sldId id="393" r:id="rId10"/>
    <p:sldId id="392" r:id="rId11"/>
    <p:sldId id="390" r:id="rId12"/>
    <p:sldId id="388" r:id="rId13"/>
    <p:sldId id="387" r:id="rId14"/>
    <p:sldId id="386" r:id="rId15"/>
    <p:sldId id="384" r:id="rId16"/>
    <p:sldId id="383" r:id="rId17"/>
    <p:sldId id="382" r:id="rId18"/>
    <p:sldId id="381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2" r:id="rId27"/>
    <p:sldId id="369" r:id="rId28"/>
    <p:sldId id="367" r:id="rId29"/>
    <p:sldId id="365" r:id="rId30"/>
    <p:sldId id="364" r:id="rId31"/>
    <p:sldId id="362" r:id="rId32"/>
    <p:sldId id="361" r:id="rId33"/>
    <p:sldId id="360" r:id="rId34"/>
    <p:sldId id="358" r:id="rId35"/>
    <p:sldId id="357" r:id="rId36"/>
    <p:sldId id="355" r:id="rId37"/>
    <p:sldId id="353" r:id="rId38"/>
    <p:sldId id="352" r:id="rId39"/>
    <p:sldId id="351" r:id="rId40"/>
    <p:sldId id="350" r:id="rId41"/>
    <p:sldId id="349" r:id="rId42"/>
    <p:sldId id="348" r:id="rId43"/>
    <p:sldId id="347" r:id="rId44"/>
    <p:sldId id="346" r:id="rId45"/>
    <p:sldId id="345" r:id="rId46"/>
    <p:sldId id="344" r:id="rId47"/>
    <p:sldId id="343" r:id="rId48"/>
    <p:sldId id="337" r:id="rId49"/>
    <p:sldId id="336" r:id="rId50"/>
    <p:sldId id="334" r:id="rId51"/>
    <p:sldId id="333" r:id="rId52"/>
    <p:sldId id="332" r:id="rId53"/>
    <p:sldId id="330" r:id="rId54"/>
    <p:sldId id="329" r:id="rId55"/>
    <p:sldId id="328" r:id="rId56"/>
    <p:sldId id="327" r:id="rId57"/>
    <p:sldId id="326" r:id="rId58"/>
    <p:sldId id="325" r:id="rId59"/>
    <p:sldId id="340" r:id="rId60"/>
    <p:sldId id="339" r:id="rId61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handoutMaster" Target="handoutMasters/handoutMaster1.xml"/><Relationship Id="rId62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99740" y="2924810"/>
            <a:ext cx="6311945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6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758315"/>
            <a:ext cx="295163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47010"/>
            <a:ext cx="11340000" cy="2013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1784" y="3809243"/>
            <a:ext cx="380856" cy="32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5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757533"/>
            <a:ext cx="323727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7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81181"/>
            <a:ext cx="323727" cy="34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4495014"/>
            <a:ext cx="304685" cy="32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57311"/>
            <a:ext cx="371335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119484"/>
            <a:ext cx="371335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2352040" y="3789045"/>
            <a:ext cx="5088300" cy="19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9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00520"/>
            <a:ext cx="304685" cy="32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1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729178"/>
            <a:ext cx="295163" cy="32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073018"/>
            <a:ext cx="323727" cy="3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81214"/>
            <a:ext cx="371335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5" y="827405"/>
            <a:ext cx="11088370" cy="2845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500755"/>
            <a:ext cx="11088370" cy="31413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64540"/>
            <a:ext cx="8301990" cy="5981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7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787598"/>
            <a:ext cx="371335" cy="33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243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912350" y="4364990"/>
            <a:ext cx="1728470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7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09611"/>
            <a:ext cx="323727" cy="33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22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062343"/>
            <a:ext cx="295163" cy="33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17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619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486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0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89250"/>
            <a:ext cx="11340000" cy="5605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436950"/>
            <a:ext cx="11340000" cy="213433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8235"/>
            <a:ext cx="11340000" cy="3406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910440"/>
            <a:ext cx="380856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1675"/>
            <a:ext cx="11340000" cy="2716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4294176"/>
            <a:ext cx="314206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62180"/>
            <a:ext cx="304685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716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3797606"/>
            <a:ext cx="323727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7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10959465" cy="4021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4836795"/>
            <a:ext cx="10959465" cy="20212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360045" y="899795"/>
            <a:ext cx="9264695" cy="4893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71715"/>
            <a:ext cx="314206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876393"/>
            <a:ext cx="323727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42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076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4380"/>
            <a:ext cx="11100435" cy="1414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395" y="948690"/>
            <a:ext cx="34734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060575"/>
            <a:ext cx="11100435" cy="4664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4860" y="2168525"/>
            <a:ext cx="47053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0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85666"/>
            <a:ext cx="295163" cy="32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280551"/>
            <a:ext cx="380856" cy="32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1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069160"/>
            <a:ext cx="11340000" cy="3570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69" y="3956926"/>
            <a:ext cx="276120" cy="32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11059795" cy="344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9655" y="2216785"/>
            <a:ext cx="57785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4221480"/>
            <a:ext cx="11059795" cy="27546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6200" y="4221480"/>
            <a:ext cx="4229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681859"/>
            <a:ext cx="380856" cy="33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20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699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6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2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71764"/>
            <a:ext cx="323727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474509"/>
            <a:ext cx="304685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098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2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2433876"/>
            <a:ext cx="371335" cy="33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129360"/>
            <a:ext cx="323727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3834372"/>
            <a:ext cx="295163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4529856"/>
            <a:ext cx="295163" cy="33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0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33300"/>
            <a:ext cx="314206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1737887"/>
            <a:ext cx="304685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442475"/>
            <a:ext cx="380856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3128019"/>
            <a:ext cx="314206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070" y="3832607"/>
            <a:ext cx="371335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634" y="4527673"/>
            <a:ext cx="323727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2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3862954"/>
            <a:ext cx="1390125" cy="33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579" y="1071518"/>
            <a:ext cx="780754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35" y="2462725"/>
            <a:ext cx="628413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473" y="3158328"/>
            <a:ext cx="2170880" cy="41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7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1804653"/>
            <a:ext cx="1199697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886" y="2585512"/>
            <a:ext cx="257078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891" y="3204485"/>
            <a:ext cx="1361561" cy="39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79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6196" y="1043726"/>
            <a:ext cx="1504382" cy="33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556" y="1743193"/>
            <a:ext cx="1066397" cy="33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9070"/>
            <a:ext cx="11340000" cy="1422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2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48550" y="1797685"/>
            <a:ext cx="5194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20725"/>
            <a:ext cx="10527030" cy="21418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2780665"/>
            <a:ext cx="10527030" cy="404241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2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71720"/>
            <a:ext cx="323727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5133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12370"/>
            <a:ext cx="11340000" cy="37728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81095"/>
            <a:ext cx="11340000" cy="222057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599041"/>
            <a:ext cx="7598085" cy="4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4107179"/>
            <a:ext cx="6284130" cy="4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7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4300" y="1781175"/>
            <a:ext cx="456501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397" y="3397205"/>
            <a:ext cx="2894508" cy="4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735" y="4729480"/>
            <a:ext cx="82931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2927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057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608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2112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853260"/>
            <a:ext cx="11340000" cy="4053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94" y="3005846"/>
            <a:ext cx="9654710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570" y="3653155"/>
            <a:ext cx="10678795" cy="59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755" y="4577715"/>
            <a:ext cx="11115040" cy="50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8935" y="5394960"/>
            <a:ext cx="1060767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6390" y="6245860"/>
            <a:ext cx="10640695" cy="51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20" grpId="0" bldLvl="0" animBg="1"/>
      <p:bldP spid="2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555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029335"/>
            <a:ext cx="1076325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025541"/>
            <a:ext cx="10625894" cy="4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855390"/>
            <a:ext cx="10616372" cy="4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4800" y="3488690"/>
            <a:ext cx="109613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524626"/>
            <a:ext cx="5855667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animBg="1"/>
      <p:bldP spid="17" grpId="0" animBg="1"/>
      <p:bldP spid="19" grpId="0" bldLvl="0" animBg="1"/>
      <p:bldP spid="2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69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60170" y="1021715"/>
            <a:ext cx="97675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2900" y="1830070"/>
            <a:ext cx="1063244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2814734"/>
            <a:ext cx="10597329" cy="4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3748286"/>
            <a:ext cx="1713853" cy="2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33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381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38175"/>
            <a:ext cx="11340000" cy="2725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869" y="1681097"/>
            <a:ext cx="323727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52707"/>
            <a:ext cx="371335" cy="32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766837"/>
            <a:ext cx="323727" cy="34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860"/>
            <a:ext cx="11340000" cy="20955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3945463"/>
            <a:ext cx="323727" cy="34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2024-10-10T02:39:32Z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