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3105150"/>
            <a:ext cx="79057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096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799862"/>
            <a:ext cx="361812" cy="42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84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260" y="1157126"/>
            <a:ext cx="385387" cy="42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761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943488"/>
            <a:ext cx="361812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157040"/>
            <a:ext cx="11340000" cy="1675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793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9093" y="1930372"/>
            <a:ext cx="333249" cy="41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5843" y="2775822"/>
            <a:ext cx="399899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6926" y="5327703"/>
            <a:ext cx="466549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7178" y="4533759"/>
            <a:ext cx="399899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35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0352" y="2662521"/>
            <a:ext cx="875969" cy="29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1914" y="3939158"/>
            <a:ext cx="1171133" cy="30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7240" y="5160645"/>
            <a:ext cx="128778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72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8551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1090690"/>
            <a:ext cx="1123526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7607" y="3045264"/>
            <a:ext cx="895012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649" y="2376459"/>
            <a:ext cx="1009269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4225" y="2971800"/>
            <a:ext cx="121158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1586" y="3662408"/>
            <a:ext cx="2427959" cy="37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1763" y="4300620"/>
            <a:ext cx="1485340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9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1023786"/>
            <a:ext cx="1056876" cy="30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120" y="2309258"/>
            <a:ext cx="1485340" cy="29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4886" y="3585209"/>
            <a:ext cx="799798" cy="29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4911" y="3585209"/>
            <a:ext cx="1028312" cy="29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35717" y="2340481"/>
            <a:ext cx="809319" cy="3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7460" y="2330450"/>
            <a:ext cx="46609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7833" y="2340481"/>
            <a:ext cx="676020" cy="3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40201" y="3656948"/>
            <a:ext cx="1275869" cy="33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92040" y="3656948"/>
            <a:ext cx="380856" cy="26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83022" y="4897098"/>
            <a:ext cx="780755" cy="3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9748" y="4897098"/>
            <a:ext cx="542720" cy="3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4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2945" y="1656715"/>
            <a:ext cx="54737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415" y="1720105"/>
            <a:ext cx="1571032" cy="3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2969335"/>
            <a:ext cx="5198690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413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