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3" r:id="rId9"/>
    <p:sldId id="332" r:id="rId10"/>
    <p:sldId id="331" r:id="rId11"/>
    <p:sldId id="330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7125" y="3076575"/>
            <a:ext cx="485775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64540"/>
            <a:ext cx="10815320" cy="7994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557020"/>
            <a:ext cx="9829800" cy="51085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9874" y="2655402"/>
            <a:ext cx="1256826" cy="52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78287" y="4191379"/>
            <a:ext cx="875969" cy="4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697" y="2645862"/>
            <a:ext cx="1323476" cy="4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97078" y="2636321"/>
            <a:ext cx="571284" cy="43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3702" y="2645862"/>
            <a:ext cx="866448" cy="4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4055" y="2645862"/>
            <a:ext cx="1209220" cy="4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3047" y="4945057"/>
            <a:ext cx="5884231" cy="534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5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2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1233583"/>
            <a:ext cx="361813" cy="409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14609" y="1996061"/>
            <a:ext cx="457027" cy="41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52695" y="2768069"/>
            <a:ext cx="399899" cy="41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52695" y="4302555"/>
            <a:ext cx="390377" cy="4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765175"/>
            <a:ext cx="9663430" cy="7854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1484630"/>
            <a:ext cx="7710170" cy="52984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20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00215" y="4258310"/>
            <a:ext cx="294767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772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862705" y="921385"/>
            <a:ext cx="367665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82710" y="3181350"/>
            <a:ext cx="196469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95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88261" y="3370782"/>
            <a:ext cx="1770982" cy="524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87405" y="3418481"/>
            <a:ext cx="1056876" cy="47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52360" y="3235325"/>
            <a:ext cx="67754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731520"/>
            <a:ext cx="10713720" cy="8972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1628775"/>
            <a:ext cx="9697720" cy="50876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9949" y="1815395"/>
            <a:ext cx="571284" cy="429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1612" y="3360125"/>
            <a:ext cx="1875717" cy="429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03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40980" y="2536825"/>
            <a:ext cx="197358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43073" y="2569416"/>
            <a:ext cx="571284" cy="438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241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358900" y="2485390"/>
            <a:ext cx="1019810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4584" y="3323581"/>
            <a:ext cx="1313954" cy="50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2024-10-10T06:32:46Z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