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5" r:id="rId16"/>
    <p:sldId id="344" r:id="rId17"/>
    <p:sldId id="343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9145" y="3081020"/>
            <a:ext cx="55530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09743"/>
            <a:ext cx="390377" cy="4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1939183"/>
            <a:ext cx="390377" cy="4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2778157"/>
            <a:ext cx="361813" cy="41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3607597"/>
            <a:ext cx="466549" cy="41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427503"/>
            <a:ext cx="390377" cy="4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5266477"/>
            <a:ext cx="466549" cy="4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85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3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224225"/>
            <a:ext cx="11340000" cy="240206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9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24"/>
          <a:stretch>
            <a:fillRect/>
          </a:stretch>
        </p:blipFill>
        <p:spPr>
          <a:xfrm>
            <a:off x="360045" y="899795"/>
            <a:ext cx="11339830" cy="2600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644900"/>
            <a:ext cx="4538345" cy="7264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5"/>
          <a:stretch>
            <a:fillRect/>
          </a:stretch>
        </p:blipFill>
        <p:spPr>
          <a:xfrm>
            <a:off x="360045" y="980870"/>
            <a:ext cx="11339830" cy="3254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440"/>
            <a:ext cx="11340000" cy="245793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379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891220"/>
            <a:ext cx="361812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15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855553"/>
            <a:ext cx="399898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700577"/>
            <a:ext cx="390377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957096"/>
            <a:ext cx="361812" cy="41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53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970"/>
            <a:ext cx="11340000" cy="315620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0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48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57960" y="1852930"/>
            <a:ext cx="101987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9620" y="2650490"/>
            <a:ext cx="1065466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78740" y="5121529"/>
            <a:ext cx="2761209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965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2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0955" y="2554605"/>
            <a:ext cx="63341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56995" y="1698625"/>
            <a:ext cx="1026160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7090" y="2536190"/>
            <a:ext cx="1087945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9170" y="3329305"/>
            <a:ext cx="105911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76300" y="4141470"/>
            <a:ext cx="905383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1" grpId="0" bldLvl="0" animBg="1"/>
      <p:bldP spid="3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985" y="1805305"/>
            <a:ext cx="1003490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070" y="2623185"/>
            <a:ext cx="7170420" cy="6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7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37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96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9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1128705"/>
            <a:ext cx="39037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636725"/>
            <a:ext cx="11340000" cy="2402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3645" y="2779705"/>
            <a:ext cx="361813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516" y="3608991"/>
            <a:ext cx="466549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645" y="4438276"/>
            <a:ext cx="361813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2024-10-10T05:24:56Z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