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24" r:id="rId3"/>
    <p:sldId id="401" r:id="rId4"/>
    <p:sldId id="400" r:id="rId5"/>
    <p:sldId id="399" r:id="rId6"/>
    <p:sldId id="397" r:id="rId7"/>
    <p:sldId id="396" r:id="rId8"/>
    <p:sldId id="395" r:id="rId9"/>
    <p:sldId id="393" r:id="rId10"/>
    <p:sldId id="391" r:id="rId11"/>
    <p:sldId id="389" r:id="rId12"/>
    <p:sldId id="388" r:id="rId13"/>
    <p:sldId id="387" r:id="rId14"/>
    <p:sldId id="385" r:id="rId15"/>
    <p:sldId id="384" r:id="rId16"/>
    <p:sldId id="383" r:id="rId17"/>
    <p:sldId id="381" r:id="rId18"/>
    <p:sldId id="380" r:id="rId19"/>
    <p:sldId id="379" r:id="rId20"/>
    <p:sldId id="378" r:id="rId21"/>
    <p:sldId id="377" r:id="rId22"/>
    <p:sldId id="376" r:id="rId23"/>
    <p:sldId id="375" r:id="rId24"/>
    <p:sldId id="374" r:id="rId25"/>
    <p:sldId id="373" r:id="rId26"/>
    <p:sldId id="370" r:id="rId27"/>
    <p:sldId id="369" r:id="rId28"/>
    <p:sldId id="368" r:id="rId29"/>
    <p:sldId id="366" r:id="rId30"/>
    <p:sldId id="364" r:id="rId31"/>
    <p:sldId id="363" r:id="rId32"/>
    <p:sldId id="362" r:id="rId33"/>
    <p:sldId id="361" r:id="rId34"/>
    <p:sldId id="360" r:id="rId35"/>
    <p:sldId id="359" r:id="rId36"/>
    <p:sldId id="358" r:id="rId37"/>
    <p:sldId id="357" r:id="rId38"/>
    <p:sldId id="355" r:id="rId39"/>
    <p:sldId id="354" r:id="rId40"/>
    <p:sldId id="353" r:id="rId41"/>
    <p:sldId id="352" r:id="rId42"/>
    <p:sldId id="350" r:id="rId43"/>
    <p:sldId id="349" r:id="rId44"/>
    <p:sldId id="348" r:id="rId45"/>
    <p:sldId id="347" r:id="rId46"/>
    <p:sldId id="345" r:id="rId47"/>
    <p:sldId id="344" r:id="rId48"/>
    <p:sldId id="343" r:id="rId49"/>
    <p:sldId id="338" r:id="rId50"/>
    <p:sldId id="337" r:id="rId51"/>
    <p:sldId id="336" r:id="rId52"/>
    <p:sldId id="335" r:id="rId53"/>
    <p:sldId id="334" r:id="rId54"/>
    <p:sldId id="333" r:id="rId55"/>
    <p:sldId id="331" r:id="rId56"/>
    <p:sldId id="330" r:id="rId57"/>
    <p:sldId id="329" r:id="rId58"/>
    <p:sldId id="328" r:id="rId59"/>
    <p:sldId id="327" r:id="rId60"/>
    <p:sldId id="325" r:id="rId61"/>
    <p:sldId id="341" r:id="rId62"/>
    <p:sldId id="340" r:id="rId63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9" Type="http://schemas.openxmlformats.org/officeDocument/2006/relationships/tags" Target="tags/tag1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handoutMaster" Target="handoutMasters/handoutMaster1.xml"/><Relationship Id="rId64" Type="http://schemas.openxmlformats.org/officeDocument/2006/relationships/notesMaster" Target="notesMasters/notesMaster1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2639695" y="2924810"/>
            <a:ext cx="6888525" cy="1013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2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52659"/>
            <a:ext cx="304685" cy="32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4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757291"/>
            <a:ext cx="371335" cy="32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3081331"/>
            <a:ext cx="295163" cy="33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23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1080939"/>
            <a:ext cx="371335" cy="33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2352040" y="2420620"/>
            <a:ext cx="8832260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3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738548"/>
            <a:ext cx="371335" cy="32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3672927"/>
            <a:ext cx="323727" cy="34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88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43072"/>
            <a:ext cx="304685" cy="32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89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3429205"/>
            <a:ext cx="11340000" cy="2975133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485140" y="6381115"/>
            <a:ext cx="11155680" cy="13335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060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60045" y="4767580"/>
            <a:ext cx="11155680" cy="13335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060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407670" y="4767580"/>
            <a:ext cx="11155680" cy="13335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720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6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995381"/>
            <a:ext cx="314206" cy="34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070" y="2941173"/>
            <a:ext cx="371335" cy="32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4219292"/>
            <a:ext cx="314206" cy="34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060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68840" y="4293235"/>
            <a:ext cx="1799590" cy="647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468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581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414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904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2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33763"/>
            <a:ext cx="323727" cy="334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82545"/>
            <a:ext cx="11340000" cy="19834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4156" y="3682794"/>
            <a:ext cx="304685" cy="324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95" y="5517085"/>
            <a:ext cx="11340000" cy="1250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1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81207"/>
            <a:ext cx="314206" cy="34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48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119017"/>
            <a:ext cx="304685" cy="32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2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960"/>
            <a:ext cx="11340000" cy="325539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55" y="700405"/>
            <a:ext cx="10702925" cy="3662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4365625"/>
            <a:ext cx="10702925" cy="242125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317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360045" y="899795"/>
            <a:ext cx="8328705" cy="3764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62003"/>
            <a:ext cx="304685" cy="32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319909"/>
            <a:ext cx="323727" cy="33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893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7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23996"/>
            <a:ext cx="380856" cy="33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3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81247"/>
            <a:ext cx="304685" cy="32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8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33562"/>
            <a:ext cx="314206" cy="34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6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1128624"/>
            <a:ext cx="380856" cy="32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9049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7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1052784"/>
            <a:ext cx="295164" cy="324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5015"/>
            <a:ext cx="11340000" cy="38374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10881" y="4972311"/>
            <a:ext cx="276120" cy="32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2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4229722"/>
            <a:ext cx="333249" cy="32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9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8992" y="2885500"/>
            <a:ext cx="371335" cy="33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281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4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81142"/>
            <a:ext cx="314206" cy="34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960"/>
            <a:ext cx="11340000" cy="31691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6070" y="3644145"/>
            <a:ext cx="371335" cy="32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5534188"/>
            <a:ext cx="314206" cy="34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698070"/>
            <a:ext cx="11340000" cy="28026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500960"/>
            <a:ext cx="11340000" cy="3169163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7011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6349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2167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86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3350"/>
            <a:ext cx="11340000" cy="3233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3716440"/>
            <a:ext cx="304685" cy="32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4355576"/>
            <a:ext cx="323727" cy="3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5004252"/>
            <a:ext cx="380856" cy="32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5643389"/>
            <a:ext cx="323727" cy="3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549" y="6292065"/>
            <a:ext cx="380856" cy="3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6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33627"/>
            <a:ext cx="380856" cy="324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1673127"/>
            <a:ext cx="323727" cy="33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2322173"/>
            <a:ext cx="380856" cy="324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2961673"/>
            <a:ext cx="323727" cy="33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156" y="3610719"/>
            <a:ext cx="304685" cy="33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35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65655" y="4180205"/>
            <a:ext cx="196913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53905" y="4906010"/>
            <a:ext cx="63690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9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6347" y="1757723"/>
            <a:ext cx="1980453" cy="33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9160"/>
            <a:ext cx="11340000" cy="19403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45440" y="4512440"/>
            <a:ext cx="1742418" cy="33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6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1863" y="1815425"/>
            <a:ext cx="504634" cy="24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4483" y="3045528"/>
            <a:ext cx="1761460" cy="4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4962" y="4361452"/>
            <a:ext cx="1323476" cy="34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8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386381"/>
            <a:ext cx="1037833" cy="33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2770" y="3701256"/>
            <a:ext cx="1361561" cy="4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4181" y="4368222"/>
            <a:ext cx="685541" cy="33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5931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1863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277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0494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99670"/>
            <a:ext cx="11340000" cy="3298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9295"/>
            <a:ext cx="11340000" cy="2608631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2813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7718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1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1682704"/>
            <a:ext cx="5170125" cy="41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1465" y="3428365"/>
            <a:ext cx="1030097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93148" y="4183541"/>
            <a:ext cx="4065642" cy="33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2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397" y="1681239"/>
            <a:ext cx="7607607" cy="4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6397" y="2919789"/>
            <a:ext cx="5760453" cy="4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590" y="4158615"/>
            <a:ext cx="1010412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79985"/>
            <a:ext cx="11340000" cy="1810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895" y="2636520"/>
            <a:ext cx="8914130" cy="4101465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0000"/>
            <a:ext cx="11340000" cy="25223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6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643763"/>
            <a:ext cx="371335" cy="3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2902440"/>
            <a:ext cx="323727" cy="33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/>
          <a:stretch>
            <a:fillRect/>
          </a:stretch>
        </p:blipFill>
        <p:spPr>
          <a:xfrm>
            <a:off x="623615" y="908685"/>
            <a:ext cx="10716215" cy="5260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2125" y="889000"/>
            <a:ext cx="325056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6415" y="1675130"/>
            <a:ext cx="1070864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1955" y="2648585"/>
            <a:ext cx="1099439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8175" y="3644265"/>
            <a:ext cx="1069022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4205" y="4537075"/>
            <a:ext cx="1068578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57225" y="5655310"/>
            <a:ext cx="1070483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6" grpId="0" bldLvl="0" animBg="1"/>
      <p:bldP spid="20" grpId="0" bldLvl="0" animBg="1"/>
      <p:bldP spid="26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98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157605"/>
            <a:ext cx="1079690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209800"/>
            <a:ext cx="1070673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2983230"/>
            <a:ext cx="1093152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4081780"/>
            <a:ext cx="1080008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1914" y="5094590"/>
            <a:ext cx="9873702" cy="41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4" grpId="0" bldLvl="0" animBg="1"/>
      <p:bldP spid="33" grpId="0" bldLvl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876505"/>
            <a:ext cx="11340000" cy="3272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45" y="1687510"/>
            <a:ext cx="295163" cy="32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149295"/>
            <a:ext cx="11340000" cy="2630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695" y="4339888"/>
            <a:ext cx="371335" cy="3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4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777175"/>
            <a:ext cx="371335" cy="324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285185"/>
            <a:ext cx="11340000" cy="19661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869" y="4409263"/>
            <a:ext cx="314206" cy="34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587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577479"/>
            <a:ext cx="371335" cy="33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7450"/>
            <a:ext cx="11340000" cy="33847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6549" y="3586278"/>
            <a:ext cx="380856" cy="324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2024-10-10T03:01:50Z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