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3081337"/>
            <a:ext cx="63817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962025"/>
            <a:ext cx="85820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8825" y="2850763"/>
            <a:ext cx="17231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3952" y="4079200"/>
            <a:ext cx="231430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3335" y="5353818"/>
            <a:ext cx="15476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41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981075"/>
            <a:ext cx="85629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9989" y="1003490"/>
            <a:ext cx="15199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0899" y="2878472"/>
            <a:ext cx="12890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4789" y="4744217"/>
            <a:ext cx="20002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32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818139"/>
            <a:ext cx="86963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8607" y="855709"/>
            <a:ext cx="18340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8608" y="2084145"/>
            <a:ext cx="9011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5552" y="3968363"/>
            <a:ext cx="23420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8716" y="5215271"/>
            <a:ext cx="17878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1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659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914400"/>
            <a:ext cx="86106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4934" y="2259637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6499" y="3525019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9080" y="5400000"/>
            <a:ext cx="8641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200275"/>
            <a:ext cx="86106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3771" y="2231927"/>
            <a:ext cx="13352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4171" y="4143853"/>
            <a:ext cx="21018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1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262062"/>
            <a:ext cx="85820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09625" y="1954835"/>
            <a:ext cx="12890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0280" y="3811344"/>
            <a:ext cx="21572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7044" y="4448653"/>
            <a:ext cx="21572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44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2190750"/>
            <a:ext cx="87058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6353" y="2250400"/>
            <a:ext cx="19725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3333" y="4134618"/>
            <a:ext cx="25913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209" y="701098"/>
            <a:ext cx="87630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1007" y="3996073"/>
            <a:ext cx="2785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5189" y="5252219"/>
            <a:ext cx="2785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557337"/>
            <a:ext cx="85534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01770" y="1603854"/>
            <a:ext cx="22311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188" y="2878472"/>
            <a:ext cx="1769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1043" y="4134616"/>
            <a:ext cx="32656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1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94" y="912523"/>
            <a:ext cx="84772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668" y="2384713"/>
            <a:ext cx="85058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83516" y="3072436"/>
            <a:ext cx="13167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9225" y="3700509"/>
            <a:ext cx="28038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2316" y="4947419"/>
            <a:ext cx="6702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40898" y="4947419"/>
            <a:ext cx="17324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1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509" y="819583"/>
            <a:ext cx="85344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898" y="1400654"/>
            <a:ext cx="11967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0934" y="1447279"/>
            <a:ext cx="11967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4142" y="3313024"/>
            <a:ext cx="16031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1662" y="3922180"/>
            <a:ext cx="16031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58133" y="5178770"/>
            <a:ext cx="19356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20751" y="5806398"/>
            <a:ext cx="19356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8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2024-10-27T07:48:32Z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