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28720" y="3081020"/>
            <a:ext cx="4733925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91379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537335" y="2691130"/>
            <a:ext cx="9972675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4085" y="3628390"/>
            <a:ext cx="6496050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7896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9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7137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925015"/>
            <a:ext cx="11340000" cy="3407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11050" y="4003606"/>
            <a:ext cx="2123274" cy="524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8085" y="4792980"/>
            <a:ext cx="1029335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07670" y="5588000"/>
            <a:ext cx="8320405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068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99210" y="1133475"/>
            <a:ext cx="1023683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33375" y="2119630"/>
            <a:ext cx="1118616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33375" y="2842260"/>
            <a:ext cx="1116647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37820" y="3777615"/>
            <a:ext cx="1125410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266700" y="4737100"/>
            <a:ext cx="1133094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248285" y="5572125"/>
            <a:ext cx="1128776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7" grpId="0" bldLvl="0" animBg="1"/>
      <p:bldP spid="25" grpId="0" bldLvl="0" animBg="1"/>
      <p:bldP spid="32" grpId="0" bldLvl="0" animBg="1"/>
      <p:bldP spid="40" grpId="0" bldLvl="0" animBg="1"/>
      <p:bldP spid="4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068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07340" y="1118870"/>
            <a:ext cx="1142111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20370" y="1924050"/>
            <a:ext cx="11201400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07340" y="2856230"/>
            <a:ext cx="1121156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59410" y="3714750"/>
            <a:ext cx="11410315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381000" y="4646930"/>
            <a:ext cx="11174095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358775" y="5466080"/>
            <a:ext cx="7914005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28" grpId="0" bldLvl="0" animBg="1"/>
      <p:bldP spid="30" grpId="0" bldLvl="0" animBg="1"/>
      <p:bldP spid="45" grpId="0" bldLvl="0" animBg="1"/>
      <p:bldP spid="5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5965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555750" y="1028065"/>
            <a:ext cx="991552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60045" y="1909445"/>
            <a:ext cx="1038796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34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64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67758" y="4209860"/>
            <a:ext cx="847405" cy="429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95617" y="4209860"/>
            <a:ext cx="571284" cy="429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4005" y="5068326"/>
            <a:ext cx="866448" cy="419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54408" y="5068326"/>
            <a:ext cx="2999244" cy="524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23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29471" y="3636005"/>
            <a:ext cx="2723123" cy="42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93047" y="4474920"/>
            <a:ext cx="1913803" cy="438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79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54508" y="2809409"/>
            <a:ext cx="1418690" cy="429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87153" y="2923974"/>
            <a:ext cx="676020" cy="410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13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35667" y="2823432"/>
            <a:ext cx="1428211" cy="428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77833" y="2813910"/>
            <a:ext cx="752191" cy="43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89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63677" y="2975783"/>
            <a:ext cx="990226" cy="314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10579" y="2851998"/>
            <a:ext cx="571284" cy="43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71889" y="2861520"/>
            <a:ext cx="866448" cy="428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3526" y="3756583"/>
            <a:ext cx="1332997" cy="380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534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93047" y="2961672"/>
            <a:ext cx="1085440" cy="381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73805" y="2865755"/>
            <a:ext cx="114681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3448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128395" y="4434840"/>
            <a:ext cx="1037145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3920" y="5168900"/>
            <a:ext cx="8223250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2024-10-10T05:53:10Z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