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3061970"/>
            <a:ext cx="789622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9168" y="5705678"/>
            <a:ext cx="399899" cy="41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275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501" y="1090675"/>
            <a:ext cx="390377" cy="4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1176585"/>
            <a:ext cx="457027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034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1663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9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73148" y="4323559"/>
            <a:ext cx="2447002" cy="47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2043741"/>
            <a:ext cx="1685289" cy="47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1050" y="2775585"/>
            <a:ext cx="252539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2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2131142"/>
            <a:ext cx="2285138" cy="31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8891" y="2904184"/>
            <a:ext cx="1399647" cy="42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0957" y="3897109"/>
            <a:ext cx="523677" cy="38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4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44540" y="1104900"/>
            <a:ext cx="213296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8513" y="2891090"/>
            <a:ext cx="2342267" cy="5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2130" y="1075690"/>
            <a:ext cx="180911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2855" y="2767965"/>
            <a:ext cx="226504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5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1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09340"/>
            <a:ext cx="11340000" cy="81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9571" y="4680869"/>
            <a:ext cx="333249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2024-10-10T03:32:50Z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